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comments/modernComment_2FA_4D772E5D.xml" ContentType="application/vnd.ms-powerpoint.comments+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Lst>
  <p:notesMasterIdLst>
    <p:notesMasterId r:id="rId126"/>
  </p:notesMasterIdLst>
  <p:sldIdLst>
    <p:sldId id="256" r:id="rId5"/>
    <p:sldId id="259" r:id="rId6"/>
    <p:sldId id="269" r:id="rId7"/>
    <p:sldId id="270" r:id="rId8"/>
    <p:sldId id="268" r:id="rId9"/>
    <p:sldId id="790" r:id="rId10"/>
    <p:sldId id="276" r:id="rId11"/>
    <p:sldId id="278" r:id="rId12"/>
    <p:sldId id="279" r:id="rId13"/>
    <p:sldId id="2141410985" r:id="rId14"/>
    <p:sldId id="281" r:id="rId15"/>
    <p:sldId id="282" r:id="rId16"/>
    <p:sldId id="283" r:id="rId17"/>
    <p:sldId id="284" r:id="rId18"/>
    <p:sldId id="285" r:id="rId19"/>
    <p:sldId id="286" r:id="rId20"/>
    <p:sldId id="287" r:id="rId21"/>
    <p:sldId id="288" r:id="rId22"/>
    <p:sldId id="291" r:id="rId23"/>
    <p:sldId id="292" r:id="rId24"/>
    <p:sldId id="293" r:id="rId25"/>
    <p:sldId id="294" r:id="rId26"/>
    <p:sldId id="295" r:id="rId27"/>
    <p:sldId id="2141410986" r:id="rId28"/>
    <p:sldId id="298" r:id="rId29"/>
    <p:sldId id="310" r:id="rId30"/>
    <p:sldId id="312" r:id="rId31"/>
    <p:sldId id="611" r:id="rId32"/>
    <p:sldId id="302" r:id="rId33"/>
    <p:sldId id="2141410988" r:id="rId34"/>
    <p:sldId id="2141410989" r:id="rId35"/>
    <p:sldId id="2141411024" r:id="rId36"/>
    <p:sldId id="2141411025" r:id="rId37"/>
    <p:sldId id="2141410991" r:id="rId38"/>
    <p:sldId id="2141410990" r:id="rId39"/>
    <p:sldId id="313" r:id="rId40"/>
    <p:sldId id="2141410992" r:id="rId41"/>
    <p:sldId id="619" r:id="rId42"/>
    <p:sldId id="2141410998" r:id="rId43"/>
    <p:sldId id="620" r:id="rId44"/>
    <p:sldId id="2141410999" r:id="rId45"/>
    <p:sldId id="2141411007" r:id="rId46"/>
    <p:sldId id="404" r:id="rId47"/>
    <p:sldId id="2141410993" r:id="rId48"/>
    <p:sldId id="622" r:id="rId49"/>
    <p:sldId id="680" r:id="rId50"/>
    <p:sldId id="623" r:id="rId51"/>
    <p:sldId id="625" r:id="rId52"/>
    <p:sldId id="627" r:id="rId53"/>
    <p:sldId id="628" r:id="rId54"/>
    <p:sldId id="629" r:id="rId55"/>
    <p:sldId id="636" r:id="rId56"/>
    <p:sldId id="630" r:id="rId57"/>
    <p:sldId id="631" r:id="rId58"/>
    <p:sldId id="633" r:id="rId59"/>
    <p:sldId id="791" r:id="rId60"/>
    <p:sldId id="638" r:id="rId61"/>
    <p:sldId id="640" r:id="rId62"/>
    <p:sldId id="683" r:id="rId63"/>
    <p:sldId id="684" r:id="rId64"/>
    <p:sldId id="685" r:id="rId65"/>
    <p:sldId id="264" r:id="rId66"/>
    <p:sldId id="686" r:id="rId67"/>
    <p:sldId id="2141410995" r:id="rId68"/>
    <p:sldId id="2141410996" r:id="rId69"/>
    <p:sldId id="2141410997" r:id="rId70"/>
    <p:sldId id="644" r:id="rId71"/>
    <p:sldId id="668" r:id="rId72"/>
    <p:sldId id="752" r:id="rId73"/>
    <p:sldId id="753" r:id="rId74"/>
    <p:sldId id="2141410994" r:id="rId75"/>
    <p:sldId id="754" r:id="rId76"/>
    <p:sldId id="2141411004" r:id="rId77"/>
    <p:sldId id="2141411006" r:id="rId78"/>
    <p:sldId id="2141411005" r:id="rId79"/>
    <p:sldId id="2141411022" r:id="rId80"/>
    <p:sldId id="692" r:id="rId81"/>
    <p:sldId id="296" r:id="rId82"/>
    <p:sldId id="2141411023" r:id="rId83"/>
    <p:sldId id="2141411000" r:id="rId84"/>
    <p:sldId id="2141411001" r:id="rId85"/>
    <p:sldId id="2141411002" r:id="rId86"/>
    <p:sldId id="2141411003" r:id="rId87"/>
    <p:sldId id="691" r:id="rId88"/>
    <p:sldId id="694" r:id="rId89"/>
    <p:sldId id="696" r:id="rId90"/>
    <p:sldId id="724" r:id="rId91"/>
    <p:sldId id="741" r:id="rId92"/>
    <p:sldId id="2141411008" r:id="rId93"/>
    <p:sldId id="2141411009" r:id="rId94"/>
    <p:sldId id="762" r:id="rId95"/>
    <p:sldId id="2141411010" r:id="rId96"/>
    <p:sldId id="2141411011" r:id="rId97"/>
    <p:sldId id="2141411012" r:id="rId98"/>
    <p:sldId id="2141411017" r:id="rId99"/>
    <p:sldId id="2141411018" r:id="rId100"/>
    <p:sldId id="2141411019" r:id="rId101"/>
    <p:sldId id="2141411020" r:id="rId102"/>
    <p:sldId id="2141411021" r:id="rId103"/>
    <p:sldId id="618" r:id="rId104"/>
    <p:sldId id="757" r:id="rId105"/>
    <p:sldId id="758" r:id="rId106"/>
    <p:sldId id="727" r:id="rId107"/>
    <p:sldId id="726" r:id="rId108"/>
    <p:sldId id="765" r:id="rId109"/>
    <p:sldId id="766" r:id="rId110"/>
    <p:sldId id="767" r:id="rId111"/>
    <p:sldId id="768" r:id="rId112"/>
    <p:sldId id="769" r:id="rId113"/>
    <p:sldId id="770" r:id="rId114"/>
    <p:sldId id="771" r:id="rId115"/>
    <p:sldId id="772" r:id="rId116"/>
    <p:sldId id="781" r:id="rId117"/>
    <p:sldId id="773" r:id="rId118"/>
    <p:sldId id="775" r:id="rId119"/>
    <p:sldId id="776" r:id="rId120"/>
    <p:sldId id="299" r:id="rId121"/>
    <p:sldId id="406" r:id="rId122"/>
    <p:sldId id="646" r:id="rId123"/>
    <p:sldId id="792" r:id="rId124"/>
    <p:sldId id="779" r:id="rId125"/>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Welcome Intro - 15min" id="{43713A7B-67A9-4D75-8DB6-5EF1144DFDAB}">
          <p14:sldIdLst>
            <p14:sldId id="256"/>
            <p14:sldId id="259"/>
            <p14:sldId id="269"/>
            <p14:sldId id="270"/>
            <p14:sldId id="268"/>
            <p14:sldId id="790"/>
          </p14:sldIdLst>
        </p14:section>
        <p14:section name="CDM Vocab Recap (MP) - 30min" id="{D0A31460-E990-1E4A-8891-4104C324962A}">
          <p14:sldIdLst>
            <p14:sldId id="276"/>
            <p14:sldId id="278"/>
            <p14:sldId id="279"/>
            <p14:sldId id="2141410985"/>
            <p14:sldId id="281"/>
            <p14:sldId id="282"/>
            <p14:sldId id="283"/>
            <p14:sldId id="284"/>
            <p14:sldId id="285"/>
            <p14:sldId id="286"/>
            <p14:sldId id="287"/>
            <p14:sldId id="288"/>
            <p14:sldId id="291"/>
            <p14:sldId id="292"/>
            <p14:sldId id="293"/>
            <p14:sldId id="294"/>
            <p14:sldId id="295"/>
            <p14:sldId id="2141410986"/>
            <p14:sldId id="298"/>
            <p14:sldId id="310"/>
            <p14:sldId id="312"/>
            <p14:sldId id="611"/>
            <p14:sldId id="302"/>
            <p14:sldId id="2141410988"/>
            <p14:sldId id="2141410989"/>
            <p14:sldId id="2141411024"/>
            <p14:sldId id="2141411025"/>
            <p14:sldId id="2141410991"/>
            <p14:sldId id="2141410990"/>
            <p14:sldId id="313"/>
          </p14:sldIdLst>
        </p14:section>
        <p14:section name="Synthea Intro (EB) - 15min" id="{1BF50BB3-296C-D54B-ACF1-8E71CDA4BCD4}">
          <p14:sldIdLst>
            <p14:sldId id="2141410992"/>
            <p14:sldId id="619"/>
            <p14:sldId id="2141410998"/>
            <p14:sldId id="620"/>
            <p14:sldId id="2141410999"/>
          </p14:sldIdLst>
        </p14:section>
        <p14:section name="BREAK" id="{889E803D-C445-EF4D-ABF4-750C3BFE02BA}">
          <p14:sldIdLst/>
        </p14:section>
        <p14:section name="ETL Process (CB,MP) - 90min" id="{00353586-F51D-9643-9B70-61D9D5132AFB}">
          <p14:sldIdLst>
            <p14:sldId id="2141411007"/>
            <p14:sldId id="404"/>
            <p14:sldId id="2141410993"/>
            <p14:sldId id="622"/>
            <p14:sldId id="680"/>
            <p14:sldId id="623"/>
            <p14:sldId id="625"/>
            <p14:sldId id="627"/>
            <p14:sldId id="628"/>
            <p14:sldId id="629"/>
            <p14:sldId id="636"/>
            <p14:sldId id="630"/>
            <p14:sldId id="631"/>
            <p14:sldId id="633"/>
            <p14:sldId id="791"/>
            <p14:sldId id="638"/>
            <p14:sldId id="640"/>
            <p14:sldId id="683"/>
            <p14:sldId id="684"/>
            <p14:sldId id="685"/>
            <p14:sldId id="264"/>
            <p14:sldId id="686"/>
            <p14:sldId id="2141410995"/>
            <p14:sldId id="2141410996"/>
            <p14:sldId id="2141410997"/>
            <p14:sldId id="644"/>
            <p14:sldId id="668"/>
            <p14:sldId id="752"/>
            <p14:sldId id="753"/>
            <p14:sldId id="2141410994"/>
            <p14:sldId id="754"/>
            <p14:sldId id="2141411004"/>
            <p14:sldId id="2141411006"/>
            <p14:sldId id="2141411005"/>
          </p14:sldIdLst>
        </p14:section>
        <p14:section name="BREAK" id="{07479E38-439E-BD48-BEAE-F3669539C409}">
          <p14:sldIdLst/>
        </p14:section>
        <p14:section name="ETL Synthea (EB)" id="{D17E53D4-9300-5B45-BC39-2D74E4F08711}">
          <p14:sldIdLst>
            <p14:sldId id="2141411022"/>
            <p14:sldId id="692"/>
            <p14:sldId id="296"/>
            <p14:sldId id="2141411023"/>
            <p14:sldId id="2141411000"/>
            <p14:sldId id="2141411001"/>
            <p14:sldId id="2141411002"/>
            <p14:sldId id="2141411003"/>
            <p14:sldId id="691"/>
            <p14:sldId id="694"/>
            <p14:sldId id="696"/>
            <p14:sldId id="724"/>
            <p14:sldId id="741"/>
          </p14:sldIdLst>
        </p14:section>
        <p14:section name="Achilles, DQD, ARES (KS) - 45min" id="{72ED8205-4F71-9D4E-8DEA-094220C4277D}">
          <p14:sldIdLst>
            <p14:sldId id="2141411008"/>
            <p14:sldId id="2141411009"/>
            <p14:sldId id="762"/>
            <p14:sldId id="2141411010"/>
            <p14:sldId id="2141411011"/>
            <p14:sldId id="2141411012"/>
            <p14:sldId id="2141411017"/>
            <p14:sldId id="2141411018"/>
            <p14:sldId id="2141411019"/>
            <p14:sldId id="2141411020"/>
            <p14:sldId id="2141411021"/>
            <p14:sldId id="618"/>
            <p14:sldId id="757"/>
            <p14:sldId id="758"/>
            <p14:sldId id="727"/>
            <p14:sldId id="726"/>
            <p14:sldId id="765"/>
            <p14:sldId id="766"/>
            <p14:sldId id="767"/>
            <p14:sldId id="768"/>
            <p14:sldId id="769"/>
            <p14:sldId id="770"/>
            <p14:sldId id="771"/>
            <p14:sldId id="772"/>
            <p14:sldId id="781"/>
            <p14:sldId id="773"/>
            <p14:sldId id="775"/>
            <p14:sldId id="776"/>
            <p14:sldId id="299"/>
            <p14:sldId id="406"/>
            <p14:sldId id="646"/>
            <p14:sldId id="792"/>
            <p14:sldId id="779"/>
          </p14:sldIdLst>
        </p14:section>
        <p14:section name="Game - 15min" id="{606FEE76-F49B-2741-9EB8-D47E2174E897}">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058CB8D-170F-BF29-2B68-6C3DEC4AC0C5}" name="Katy Sadowski" initials="KS" userId="S::sadowski@ohdsi.org::5c582e0e-30d4-428a-ae51-16a47ce1bb66"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Voss, Erica " initials="EAV" lastIdx="2" clrIdx="0">
    <p:extLst>
      <p:ext uri="{19B8F6BF-5375-455C-9EA6-DF929625EA0E}">
        <p15:presenceInfo xmlns:p15="http://schemas.microsoft.com/office/powerpoint/2012/main" userId="Voss, Erica " providerId="None"/>
      </p:ext>
    </p:extLst>
  </p:cmAuthor>
  <p:cmAuthor id="2" name="Blacketer, Clair" initials="CB" lastIdx="8" clrIdx="1">
    <p:extLst>
      <p:ext uri="{19B8F6BF-5375-455C-9EA6-DF929625EA0E}">
        <p15:presenceInfo xmlns:p15="http://schemas.microsoft.com/office/powerpoint/2012/main" userId="Blacketer, Clai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0425A"/>
    <a:srgbClr val="C0BFFF"/>
    <a:srgbClr val="EB6622"/>
    <a:srgbClr val="C88AC5"/>
    <a:srgbClr val="CB91C8"/>
    <a:srgbClr val="C17DBE"/>
    <a:srgbClr val="BDBDFF"/>
    <a:srgbClr val="CCCCFF"/>
    <a:srgbClr val="9999FF"/>
    <a:srgbClr val="34343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EB731E1-60BD-B244-95ED-1A41E083F452}" v="30" dt="2024-10-22T15:12:51.344"/>
    <p1510:client id="{640365EB-B4F7-544E-9608-95BC73300283}" v="1" dt="2024-10-22T19:04:33.137"/>
    <p1510:client id="{940F6B9C-770D-5A45-A006-3AD2EFF5B0FD}" v="201" dt="2024-10-21T18:27:15.692"/>
    <p1510:client id="{A1695F75-9023-47FB-95AF-49DCC997431F}" v="9" dt="2024-10-22T15:14:44.86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864"/>
    <p:restoredTop sz="94607"/>
  </p:normalViewPr>
  <p:slideViewPr>
    <p:cSldViewPr snapToGrid="0">
      <p:cViewPr varScale="1">
        <p:scale>
          <a:sx n="148" d="100"/>
          <a:sy n="148" d="100"/>
        </p:scale>
        <p:origin x="1112" y="19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28" Type="http://schemas.openxmlformats.org/officeDocument/2006/relationships/presProps" Target="presProps.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134" Type="http://schemas.microsoft.com/office/2018/10/relationships/authors" Target="authors.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slide" Target="slides/slide120.xml"/><Relationship Id="rId129" Type="http://schemas.openxmlformats.org/officeDocument/2006/relationships/viewProps" Target="viewProps.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0" Type="http://schemas.openxmlformats.org/officeDocument/2006/relationships/theme" Target="theme/theme1.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tableStyles" Target="tableStyles.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microsoft.com/office/2016/11/relationships/changesInfo" Target="changesInfos/changesInfo1.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commentAuthors" Target="commentAuthors.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4" Type="http://schemas.openxmlformats.org/officeDocument/2006/relationships/slideMaster" Target="slideMasters/slideMaster1.xml"/><Relationship Id="rId9" Type="http://schemas.openxmlformats.org/officeDocument/2006/relationships/slide" Target="slides/slide5.xml"/><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elanie Philofsky" userId="0cfa2d30-6465-40b2-8158-a24d46c7b415" providerId="ADAL" clId="{813F04CA-2307-CC4F-B64E-A1112D1F15AE}"/>
    <pc:docChg chg="delSld modSld modSection">
      <pc:chgData name="Melanie Philofsky" userId="0cfa2d30-6465-40b2-8158-a24d46c7b415" providerId="ADAL" clId="{813F04CA-2307-CC4F-B64E-A1112D1F15AE}" dt="2024-10-16T17:22:27.617" v="105" actId="20577"/>
      <pc:docMkLst>
        <pc:docMk/>
      </pc:docMkLst>
      <pc:sldChg chg="addSp modSp mod">
        <pc:chgData name="Melanie Philofsky" userId="0cfa2d30-6465-40b2-8158-a24d46c7b415" providerId="ADAL" clId="{813F04CA-2307-CC4F-B64E-A1112D1F15AE}" dt="2024-10-16T15:44:04.717" v="6" actId="1076"/>
        <pc:sldMkLst>
          <pc:docMk/>
          <pc:sldMk cId="2066643066" sldId="269"/>
        </pc:sldMkLst>
        <pc:picChg chg="add mod">
          <ac:chgData name="Melanie Philofsky" userId="0cfa2d30-6465-40b2-8158-a24d46c7b415" providerId="ADAL" clId="{813F04CA-2307-CC4F-B64E-A1112D1F15AE}" dt="2024-10-16T15:44:04.717" v="6" actId="1076"/>
          <ac:picMkLst>
            <pc:docMk/>
            <pc:sldMk cId="2066643066" sldId="269"/>
            <ac:picMk id="5" creationId="{100F7EF6-F913-CD8A-503C-CA1384D06DFE}"/>
          </ac:picMkLst>
        </pc:picChg>
      </pc:sldChg>
      <pc:sldChg chg="modSp mod">
        <pc:chgData name="Melanie Philofsky" userId="0cfa2d30-6465-40b2-8158-a24d46c7b415" providerId="ADAL" clId="{813F04CA-2307-CC4F-B64E-A1112D1F15AE}" dt="2024-10-16T16:01:26.032" v="7" actId="113"/>
        <pc:sldMkLst>
          <pc:docMk/>
          <pc:sldMk cId="0" sldId="276"/>
        </pc:sldMkLst>
        <pc:spChg chg="mod">
          <ac:chgData name="Melanie Philofsky" userId="0cfa2d30-6465-40b2-8158-a24d46c7b415" providerId="ADAL" clId="{813F04CA-2307-CC4F-B64E-A1112D1F15AE}" dt="2024-10-16T16:01:26.032" v="7" actId="113"/>
          <ac:spMkLst>
            <pc:docMk/>
            <pc:sldMk cId="0" sldId="276"/>
            <ac:spMk id="377" creationId="{00000000-0000-0000-0000-000000000000}"/>
          </ac:spMkLst>
        </pc:spChg>
      </pc:sldChg>
      <pc:sldChg chg="modSp mod">
        <pc:chgData name="Melanie Philofsky" userId="0cfa2d30-6465-40b2-8158-a24d46c7b415" providerId="ADAL" clId="{813F04CA-2307-CC4F-B64E-A1112D1F15AE}" dt="2024-10-16T17:22:27.617" v="105" actId="20577"/>
        <pc:sldMkLst>
          <pc:docMk/>
          <pc:sldMk cId="0" sldId="279"/>
        </pc:sldMkLst>
        <pc:spChg chg="mod">
          <ac:chgData name="Melanie Philofsky" userId="0cfa2d30-6465-40b2-8158-a24d46c7b415" providerId="ADAL" clId="{813F04CA-2307-CC4F-B64E-A1112D1F15AE}" dt="2024-10-16T17:21:20.894" v="63" actId="1076"/>
          <ac:spMkLst>
            <pc:docMk/>
            <pc:sldMk cId="0" sldId="279"/>
            <ac:spMk id="396" creationId="{00000000-0000-0000-0000-000000000000}"/>
          </ac:spMkLst>
        </pc:spChg>
        <pc:spChg chg="mod">
          <ac:chgData name="Melanie Philofsky" userId="0cfa2d30-6465-40b2-8158-a24d46c7b415" providerId="ADAL" clId="{813F04CA-2307-CC4F-B64E-A1112D1F15AE}" dt="2024-10-16T17:22:27.617" v="105" actId="20577"/>
          <ac:spMkLst>
            <pc:docMk/>
            <pc:sldMk cId="0" sldId="279"/>
            <ac:spMk id="397" creationId="{00000000-0000-0000-0000-000000000000}"/>
          </ac:spMkLst>
        </pc:spChg>
      </pc:sldChg>
      <pc:sldChg chg="modSp mod">
        <pc:chgData name="Melanie Philofsky" userId="0cfa2d30-6465-40b2-8158-a24d46c7b415" providerId="ADAL" clId="{813F04CA-2307-CC4F-B64E-A1112D1F15AE}" dt="2024-10-16T17:22:03.775" v="102" actId="14100"/>
        <pc:sldMkLst>
          <pc:docMk/>
          <pc:sldMk cId="0" sldId="281"/>
        </pc:sldMkLst>
        <pc:spChg chg="mod">
          <ac:chgData name="Melanie Philofsky" userId="0cfa2d30-6465-40b2-8158-a24d46c7b415" providerId="ADAL" clId="{813F04CA-2307-CC4F-B64E-A1112D1F15AE}" dt="2024-10-16T17:22:03.775" v="102" actId="14100"/>
          <ac:spMkLst>
            <pc:docMk/>
            <pc:sldMk cId="0" sldId="281"/>
            <ac:spMk id="415" creationId="{00000000-0000-0000-0000-000000000000}"/>
          </ac:spMkLst>
        </pc:spChg>
      </pc:sldChg>
      <pc:sldChg chg="modSp mod">
        <pc:chgData name="Melanie Philofsky" userId="0cfa2d30-6465-40b2-8158-a24d46c7b415" providerId="ADAL" clId="{813F04CA-2307-CC4F-B64E-A1112D1F15AE}" dt="2024-10-16T16:03:16.537" v="11" actId="113"/>
        <pc:sldMkLst>
          <pc:docMk/>
          <pc:sldMk cId="0" sldId="283"/>
        </pc:sldMkLst>
        <pc:spChg chg="mod">
          <ac:chgData name="Melanie Philofsky" userId="0cfa2d30-6465-40b2-8158-a24d46c7b415" providerId="ADAL" clId="{813F04CA-2307-CC4F-B64E-A1112D1F15AE}" dt="2024-10-16T16:03:16.537" v="11" actId="113"/>
          <ac:spMkLst>
            <pc:docMk/>
            <pc:sldMk cId="0" sldId="283"/>
            <ac:spMk id="446" creationId="{00000000-0000-0000-0000-000000000000}"/>
          </ac:spMkLst>
        </pc:spChg>
      </pc:sldChg>
      <pc:sldChg chg="modSp mod">
        <pc:chgData name="Melanie Philofsky" userId="0cfa2d30-6465-40b2-8158-a24d46c7b415" providerId="ADAL" clId="{813F04CA-2307-CC4F-B64E-A1112D1F15AE}" dt="2024-10-16T16:03:23.609" v="12" actId="113"/>
        <pc:sldMkLst>
          <pc:docMk/>
          <pc:sldMk cId="0" sldId="284"/>
        </pc:sldMkLst>
        <pc:spChg chg="mod">
          <ac:chgData name="Melanie Philofsky" userId="0cfa2d30-6465-40b2-8158-a24d46c7b415" providerId="ADAL" clId="{813F04CA-2307-CC4F-B64E-A1112D1F15AE}" dt="2024-10-16T16:03:23.609" v="12" actId="113"/>
          <ac:spMkLst>
            <pc:docMk/>
            <pc:sldMk cId="0" sldId="284"/>
            <ac:spMk id="463" creationId="{00000000-0000-0000-0000-000000000000}"/>
          </ac:spMkLst>
        </pc:spChg>
      </pc:sldChg>
      <pc:sldChg chg="modSp mod">
        <pc:chgData name="Melanie Philofsky" userId="0cfa2d30-6465-40b2-8158-a24d46c7b415" providerId="ADAL" clId="{813F04CA-2307-CC4F-B64E-A1112D1F15AE}" dt="2024-10-16T16:03:42.204" v="13" actId="255"/>
        <pc:sldMkLst>
          <pc:docMk/>
          <pc:sldMk cId="0" sldId="285"/>
        </pc:sldMkLst>
        <pc:spChg chg="mod">
          <ac:chgData name="Melanie Philofsky" userId="0cfa2d30-6465-40b2-8158-a24d46c7b415" providerId="ADAL" clId="{813F04CA-2307-CC4F-B64E-A1112D1F15AE}" dt="2024-10-16T16:03:42.204" v="13" actId="255"/>
          <ac:spMkLst>
            <pc:docMk/>
            <pc:sldMk cId="0" sldId="285"/>
            <ac:spMk id="484" creationId="{00000000-0000-0000-0000-000000000000}"/>
          </ac:spMkLst>
        </pc:spChg>
      </pc:sldChg>
      <pc:sldChg chg="modSp mod">
        <pc:chgData name="Melanie Philofsky" userId="0cfa2d30-6465-40b2-8158-a24d46c7b415" providerId="ADAL" clId="{813F04CA-2307-CC4F-B64E-A1112D1F15AE}" dt="2024-10-16T17:18:02.080" v="14" actId="113"/>
        <pc:sldMkLst>
          <pc:docMk/>
          <pc:sldMk cId="0" sldId="287"/>
        </pc:sldMkLst>
        <pc:spChg chg="mod">
          <ac:chgData name="Melanie Philofsky" userId="0cfa2d30-6465-40b2-8158-a24d46c7b415" providerId="ADAL" clId="{813F04CA-2307-CC4F-B64E-A1112D1F15AE}" dt="2024-10-16T17:18:02.080" v="14" actId="113"/>
          <ac:spMkLst>
            <pc:docMk/>
            <pc:sldMk cId="0" sldId="287"/>
            <ac:spMk id="500" creationId="{00000000-0000-0000-0000-000000000000}"/>
          </ac:spMkLst>
        </pc:spChg>
      </pc:sldChg>
      <pc:sldChg chg="modSp mod">
        <pc:chgData name="Melanie Philofsky" userId="0cfa2d30-6465-40b2-8158-a24d46c7b415" providerId="ADAL" clId="{813F04CA-2307-CC4F-B64E-A1112D1F15AE}" dt="2024-10-16T17:18:09.355" v="15" actId="113"/>
        <pc:sldMkLst>
          <pc:docMk/>
          <pc:sldMk cId="0" sldId="291"/>
        </pc:sldMkLst>
        <pc:spChg chg="mod">
          <ac:chgData name="Melanie Philofsky" userId="0cfa2d30-6465-40b2-8158-a24d46c7b415" providerId="ADAL" clId="{813F04CA-2307-CC4F-B64E-A1112D1F15AE}" dt="2024-10-16T17:18:09.355" v="15" actId="113"/>
          <ac:spMkLst>
            <pc:docMk/>
            <pc:sldMk cId="0" sldId="291"/>
            <ac:spMk id="534" creationId="{00000000-0000-0000-0000-000000000000}"/>
          </ac:spMkLst>
        </pc:spChg>
      </pc:sldChg>
      <pc:sldChg chg="modSp mod">
        <pc:chgData name="Melanie Philofsky" userId="0cfa2d30-6465-40b2-8158-a24d46c7b415" providerId="ADAL" clId="{813F04CA-2307-CC4F-B64E-A1112D1F15AE}" dt="2024-10-16T17:18:14.774" v="16" actId="113"/>
        <pc:sldMkLst>
          <pc:docMk/>
          <pc:sldMk cId="0" sldId="293"/>
        </pc:sldMkLst>
        <pc:spChg chg="mod">
          <ac:chgData name="Melanie Philofsky" userId="0cfa2d30-6465-40b2-8158-a24d46c7b415" providerId="ADAL" clId="{813F04CA-2307-CC4F-B64E-A1112D1F15AE}" dt="2024-10-16T17:18:14.774" v="16" actId="113"/>
          <ac:spMkLst>
            <pc:docMk/>
            <pc:sldMk cId="0" sldId="293"/>
            <ac:spMk id="551" creationId="{00000000-0000-0000-0000-000000000000}"/>
          </ac:spMkLst>
        </pc:spChg>
      </pc:sldChg>
      <pc:sldChg chg="modSp mod">
        <pc:chgData name="Melanie Philofsky" userId="0cfa2d30-6465-40b2-8158-a24d46c7b415" providerId="ADAL" clId="{813F04CA-2307-CC4F-B64E-A1112D1F15AE}" dt="2024-10-16T17:18:44.290" v="17" actId="113"/>
        <pc:sldMkLst>
          <pc:docMk/>
          <pc:sldMk cId="0" sldId="295"/>
        </pc:sldMkLst>
        <pc:spChg chg="mod">
          <ac:chgData name="Melanie Philofsky" userId="0cfa2d30-6465-40b2-8158-a24d46c7b415" providerId="ADAL" clId="{813F04CA-2307-CC4F-B64E-A1112D1F15AE}" dt="2024-10-16T17:18:44.290" v="17" actId="113"/>
          <ac:spMkLst>
            <pc:docMk/>
            <pc:sldMk cId="0" sldId="295"/>
            <ac:spMk id="569" creationId="{00000000-0000-0000-0000-000000000000}"/>
          </ac:spMkLst>
        </pc:spChg>
      </pc:sldChg>
      <pc:sldChg chg="modSp mod">
        <pc:chgData name="Melanie Philofsky" userId="0cfa2d30-6465-40b2-8158-a24d46c7b415" providerId="ADAL" clId="{813F04CA-2307-CC4F-B64E-A1112D1F15AE}" dt="2024-10-16T17:18:55.630" v="19" actId="113"/>
        <pc:sldMkLst>
          <pc:docMk/>
          <pc:sldMk cId="0" sldId="298"/>
        </pc:sldMkLst>
        <pc:spChg chg="mod">
          <ac:chgData name="Melanie Philofsky" userId="0cfa2d30-6465-40b2-8158-a24d46c7b415" providerId="ADAL" clId="{813F04CA-2307-CC4F-B64E-A1112D1F15AE}" dt="2024-10-16T17:18:55.630" v="19" actId="113"/>
          <ac:spMkLst>
            <pc:docMk/>
            <pc:sldMk cId="0" sldId="298"/>
            <ac:spMk id="629" creationId="{00000000-0000-0000-0000-000000000000}"/>
          </ac:spMkLst>
        </pc:spChg>
      </pc:sldChg>
      <pc:sldChg chg="modSp del mod">
        <pc:chgData name="Melanie Philofsky" userId="0cfa2d30-6465-40b2-8158-a24d46c7b415" providerId="ADAL" clId="{813F04CA-2307-CC4F-B64E-A1112D1F15AE}" dt="2024-10-16T17:19:22.558" v="22" actId="2696"/>
        <pc:sldMkLst>
          <pc:docMk/>
          <pc:sldMk cId="0" sldId="305"/>
        </pc:sldMkLst>
        <pc:spChg chg="mod">
          <ac:chgData name="Melanie Philofsky" userId="0cfa2d30-6465-40b2-8158-a24d46c7b415" providerId="ADAL" clId="{813F04CA-2307-CC4F-B64E-A1112D1F15AE}" dt="2024-10-16T17:19:02.153" v="20" actId="113"/>
          <ac:spMkLst>
            <pc:docMk/>
            <pc:sldMk cId="0" sldId="305"/>
            <ac:spMk id="832" creationId="{00000000-0000-0000-0000-000000000000}"/>
          </ac:spMkLst>
        </pc:spChg>
      </pc:sldChg>
      <pc:sldChg chg="del">
        <pc:chgData name="Melanie Philofsky" userId="0cfa2d30-6465-40b2-8158-a24d46c7b415" providerId="ADAL" clId="{813F04CA-2307-CC4F-B64E-A1112D1F15AE}" dt="2024-10-16T17:19:22.564" v="23" actId="2696"/>
        <pc:sldMkLst>
          <pc:docMk/>
          <pc:sldMk cId="0" sldId="306"/>
        </pc:sldMkLst>
      </pc:sldChg>
      <pc:sldChg chg="modSp mod">
        <pc:chgData name="Melanie Philofsky" userId="0cfa2d30-6465-40b2-8158-a24d46c7b415" providerId="ADAL" clId="{813F04CA-2307-CC4F-B64E-A1112D1F15AE}" dt="2024-10-16T17:19:27.684" v="24" actId="113"/>
        <pc:sldMkLst>
          <pc:docMk/>
          <pc:sldMk cId="0" sldId="312"/>
        </pc:sldMkLst>
        <pc:spChg chg="mod">
          <ac:chgData name="Melanie Philofsky" userId="0cfa2d30-6465-40b2-8158-a24d46c7b415" providerId="ADAL" clId="{813F04CA-2307-CC4F-B64E-A1112D1F15AE}" dt="2024-10-16T17:19:27.684" v="24" actId="113"/>
          <ac:spMkLst>
            <pc:docMk/>
            <pc:sldMk cId="0" sldId="312"/>
            <ac:spMk id="1019" creationId="{00000000-0000-0000-0000-000000000000}"/>
          </ac:spMkLst>
        </pc:spChg>
      </pc:sldChg>
      <pc:sldChg chg="modSp mod">
        <pc:chgData name="Melanie Philofsky" userId="0cfa2d30-6465-40b2-8158-a24d46c7b415" providerId="ADAL" clId="{813F04CA-2307-CC4F-B64E-A1112D1F15AE}" dt="2024-10-16T17:19:32.990" v="25" actId="113"/>
        <pc:sldMkLst>
          <pc:docMk/>
          <pc:sldMk cId="1363558361" sldId="611"/>
        </pc:sldMkLst>
        <pc:spChg chg="mod">
          <ac:chgData name="Melanie Philofsky" userId="0cfa2d30-6465-40b2-8158-a24d46c7b415" providerId="ADAL" clId="{813F04CA-2307-CC4F-B64E-A1112D1F15AE}" dt="2024-10-16T17:19:32.990" v="25" actId="113"/>
          <ac:spMkLst>
            <pc:docMk/>
            <pc:sldMk cId="1363558361" sldId="611"/>
            <ac:spMk id="272" creationId="{00000000-0000-0000-0000-000000000000}"/>
          </ac:spMkLst>
        </pc:spChg>
      </pc:sldChg>
      <pc:sldChg chg="modSp mod">
        <pc:chgData name="Melanie Philofsky" userId="0cfa2d30-6465-40b2-8158-a24d46c7b415" providerId="ADAL" clId="{813F04CA-2307-CC4F-B64E-A1112D1F15AE}" dt="2024-10-16T17:21:57.562" v="101" actId="122"/>
        <pc:sldMkLst>
          <pc:docMk/>
          <pc:sldMk cId="1261961651" sldId="2141410985"/>
        </pc:sldMkLst>
        <pc:spChg chg="mod">
          <ac:chgData name="Melanie Philofsky" userId="0cfa2d30-6465-40b2-8158-a24d46c7b415" providerId="ADAL" clId="{813F04CA-2307-CC4F-B64E-A1112D1F15AE}" dt="2024-10-16T17:21:57.562" v="101" actId="122"/>
          <ac:spMkLst>
            <pc:docMk/>
            <pc:sldMk cId="1261961651" sldId="2141410985"/>
            <ac:spMk id="6" creationId="{AF4AFBB8-9437-25B0-EC1C-DFED6F22CBDB}"/>
          </ac:spMkLst>
        </pc:spChg>
      </pc:sldChg>
      <pc:sldChg chg="modSp mod">
        <pc:chgData name="Melanie Philofsky" userId="0cfa2d30-6465-40b2-8158-a24d46c7b415" providerId="ADAL" clId="{813F04CA-2307-CC4F-B64E-A1112D1F15AE}" dt="2024-10-16T17:18:49.547" v="18" actId="113"/>
        <pc:sldMkLst>
          <pc:docMk/>
          <pc:sldMk cId="0" sldId="2141410986"/>
        </pc:sldMkLst>
        <pc:spChg chg="mod">
          <ac:chgData name="Melanie Philofsky" userId="0cfa2d30-6465-40b2-8158-a24d46c7b415" providerId="ADAL" clId="{813F04CA-2307-CC4F-B64E-A1112D1F15AE}" dt="2024-10-16T17:18:49.547" v="18" actId="113"/>
          <ac:spMkLst>
            <pc:docMk/>
            <pc:sldMk cId="0" sldId="2141410986"/>
            <ac:spMk id="586" creationId="{00000000-0000-0000-0000-000000000000}"/>
          </ac:spMkLst>
        </pc:spChg>
      </pc:sldChg>
      <pc:sldChg chg="del">
        <pc:chgData name="Melanie Philofsky" userId="0cfa2d30-6465-40b2-8158-a24d46c7b415" providerId="ADAL" clId="{813F04CA-2307-CC4F-B64E-A1112D1F15AE}" dt="2024-10-16T17:19:22.547" v="21" actId="2696"/>
        <pc:sldMkLst>
          <pc:docMk/>
          <pc:sldMk cId="0" sldId="2141410987"/>
        </pc:sldMkLst>
      </pc:sldChg>
    </pc:docChg>
  </pc:docChgLst>
  <pc:docChgLst>
    <pc:chgData name="Melanie Philofsky" userId="0cfa2d30-6465-40b2-8158-a24d46c7b415" providerId="ADAL" clId="{540B38F7-F649-5D49-A850-6091591E9BE6}"/>
    <pc:docChg chg="custSel addSld modSld">
      <pc:chgData name="Melanie Philofsky" userId="0cfa2d30-6465-40b2-8158-a24d46c7b415" providerId="ADAL" clId="{540B38F7-F649-5D49-A850-6091591E9BE6}" dt="2024-09-28T03:01:50.697" v="2" actId="27636"/>
      <pc:docMkLst>
        <pc:docMk/>
      </pc:docMkLst>
      <pc:sldChg chg="add">
        <pc:chgData name="Melanie Philofsky" userId="0cfa2d30-6465-40b2-8158-a24d46c7b415" providerId="ADAL" clId="{540B38F7-F649-5D49-A850-6091591E9BE6}" dt="2024-09-28T03:01:50.570" v="0"/>
        <pc:sldMkLst>
          <pc:docMk/>
          <pc:sldMk cId="0" sldId="276"/>
        </pc:sldMkLst>
      </pc:sldChg>
      <pc:sldChg chg="add">
        <pc:chgData name="Melanie Philofsky" userId="0cfa2d30-6465-40b2-8158-a24d46c7b415" providerId="ADAL" clId="{540B38F7-F649-5D49-A850-6091591E9BE6}" dt="2024-09-28T03:01:50.570" v="0"/>
        <pc:sldMkLst>
          <pc:docMk/>
          <pc:sldMk cId="0" sldId="278"/>
        </pc:sldMkLst>
      </pc:sldChg>
      <pc:sldChg chg="modSp add">
        <pc:chgData name="Melanie Philofsky" userId="0cfa2d30-6465-40b2-8158-a24d46c7b415" providerId="ADAL" clId="{540B38F7-F649-5D49-A850-6091591E9BE6}" dt="2024-09-28T03:01:50.570" v="0"/>
        <pc:sldMkLst>
          <pc:docMk/>
          <pc:sldMk cId="0" sldId="279"/>
        </pc:sldMkLst>
        <pc:spChg chg="mod">
          <ac:chgData name="Melanie Philofsky" userId="0cfa2d30-6465-40b2-8158-a24d46c7b415" providerId="ADAL" clId="{540B38F7-F649-5D49-A850-6091591E9BE6}" dt="2024-09-28T03:01:50.570" v="0"/>
          <ac:spMkLst>
            <pc:docMk/>
            <pc:sldMk cId="0" sldId="279"/>
            <ac:spMk id="399" creationId="{00000000-0000-0000-0000-000000000000}"/>
          </ac:spMkLst>
        </pc:spChg>
      </pc:sldChg>
      <pc:sldChg chg="add">
        <pc:chgData name="Melanie Philofsky" userId="0cfa2d30-6465-40b2-8158-a24d46c7b415" providerId="ADAL" clId="{540B38F7-F649-5D49-A850-6091591E9BE6}" dt="2024-09-28T03:01:50.570" v="0"/>
        <pc:sldMkLst>
          <pc:docMk/>
          <pc:sldMk cId="0" sldId="281"/>
        </pc:sldMkLst>
      </pc:sldChg>
      <pc:sldChg chg="add">
        <pc:chgData name="Melanie Philofsky" userId="0cfa2d30-6465-40b2-8158-a24d46c7b415" providerId="ADAL" clId="{540B38F7-F649-5D49-A850-6091591E9BE6}" dt="2024-09-28T03:01:50.570" v="0"/>
        <pc:sldMkLst>
          <pc:docMk/>
          <pc:sldMk cId="0" sldId="282"/>
        </pc:sldMkLst>
      </pc:sldChg>
      <pc:sldChg chg="add">
        <pc:chgData name="Melanie Philofsky" userId="0cfa2d30-6465-40b2-8158-a24d46c7b415" providerId="ADAL" clId="{540B38F7-F649-5D49-A850-6091591E9BE6}" dt="2024-09-28T03:01:50.570" v="0"/>
        <pc:sldMkLst>
          <pc:docMk/>
          <pc:sldMk cId="0" sldId="283"/>
        </pc:sldMkLst>
      </pc:sldChg>
      <pc:sldChg chg="add">
        <pc:chgData name="Melanie Philofsky" userId="0cfa2d30-6465-40b2-8158-a24d46c7b415" providerId="ADAL" clId="{540B38F7-F649-5D49-A850-6091591E9BE6}" dt="2024-09-28T03:01:50.570" v="0"/>
        <pc:sldMkLst>
          <pc:docMk/>
          <pc:sldMk cId="0" sldId="284"/>
        </pc:sldMkLst>
      </pc:sldChg>
      <pc:sldChg chg="add">
        <pc:chgData name="Melanie Philofsky" userId="0cfa2d30-6465-40b2-8158-a24d46c7b415" providerId="ADAL" clId="{540B38F7-F649-5D49-A850-6091591E9BE6}" dt="2024-09-28T03:01:50.570" v="0"/>
        <pc:sldMkLst>
          <pc:docMk/>
          <pc:sldMk cId="0" sldId="285"/>
        </pc:sldMkLst>
      </pc:sldChg>
      <pc:sldChg chg="add">
        <pc:chgData name="Melanie Philofsky" userId="0cfa2d30-6465-40b2-8158-a24d46c7b415" providerId="ADAL" clId="{540B38F7-F649-5D49-A850-6091591E9BE6}" dt="2024-09-28T03:01:50.570" v="0"/>
        <pc:sldMkLst>
          <pc:docMk/>
          <pc:sldMk cId="0" sldId="286"/>
        </pc:sldMkLst>
      </pc:sldChg>
      <pc:sldChg chg="add">
        <pc:chgData name="Melanie Philofsky" userId="0cfa2d30-6465-40b2-8158-a24d46c7b415" providerId="ADAL" clId="{540B38F7-F649-5D49-A850-6091591E9BE6}" dt="2024-09-28T03:01:50.570" v="0"/>
        <pc:sldMkLst>
          <pc:docMk/>
          <pc:sldMk cId="0" sldId="287"/>
        </pc:sldMkLst>
      </pc:sldChg>
      <pc:sldChg chg="add">
        <pc:chgData name="Melanie Philofsky" userId="0cfa2d30-6465-40b2-8158-a24d46c7b415" providerId="ADAL" clId="{540B38F7-F649-5D49-A850-6091591E9BE6}" dt="2024-09-28T03:01:50.570" v="0"/>
        <pc:sldMkLst>
          <pc:docMk/>
          <pc:sldMk cId="0" sldId="288"/>
        </pc:sldMkLst>
      </pc:sldChg>
      <pc:sldChg chg="add">
        <pc:chgData name="Melanie Philofsky" userId="0cfa2d30-6465-40b2-8158-a24d46c7b415" providerId="ADAL" clId="{540B38F7-F649-5D49-A850-6091591E9BE6}" dt="2024-09-28T03:01:50.570" v="0"/>
        <pc:sldMkLst>
          <pc:docMk/>
          <pc:sldMk cId="0" sldId="291"/>
        </pc:sldMkLst>
      </pc:sldChg>
      <pc:sldChg chg="add">
        <pc:chgData name="Melanie Philofsky" userId="0cfa2d30-6465-40b2-8158-a24d46c7b415" providerId="ADAL" clId="{540B38F7-F649-5D49-A850-6091591E9BE6}" dt="2024-09-28T03:01:50.570" v="0"/>
        <pc:sldMkLst>
          <pc:docMk/>
          <pc:sldMk cId="0" sldId="292"/>
        </pc:sldMkLst>
      </pc:sldChg>
      <pc:sldChg chg="add">
        <pc:chgData name="Melanie Philofsky" userId="0cfa2d30-6465-40b2-8158-a24d46c7b415" providerId="ADAL" clId="{540B38F7-F649-5D49-A850-6091591E9BE6}" dt="2024-09-28T03:01:50.570" v="0"/>
        <pc:sldMkLst>
          <pc:docMk/>
          <pc:sldMk cId="0" sldId="293"/>
        </pc:sldMkLst>
      </pc:sldChg>
      <pc:sldChg chg="add">
        <pc:chgData name="Melanie Philofsky" userId="0cfa2d30-6465-40b2-8158-a24d46c7b415" providerId="ADAL" clId="{540B38F7-F649-5D49-A850-6091591E9BE6}" dt="2024-09-28T03:01:50.570" v="0"/>
        <pc:sldMkLst>
          <pc:docMk/>
          <pc:sldMk cId="0" sldId="294"/>
        </pc:sldMkLst>
      </pc:sldChg>
      <pc:sldChg chg="add">
        <pc:chgData name="Melanie Philofsky" userId="0cfa2d30-6465-40b2-8158-a24d46c7b415" providerId="ADAL" clId="{540B38F7-F649-5D49-A850-6091591E9BE6}" dt="2024-09-28T03:01:50.570" v="0"/>
        <pc:sldMkLst>
          <pc:docMk/>
          <pc:sldMk cId="0" sldId="295"/>
        </pc:sldMkLst>
      </pc:sldChg>
      <pc:sldChg chg="add">
        <pc:chgData name="Melanie Philofsky" userId="0cfa2d30-6465-40b2-8158-a24d46c7b415" providerId="ADAL" clId="{540B38F7-F649-5D49-A850-6091591E9BE6}" dt="2024-09-28T03:01:50.570" v="0"/>
        <pc:sldMkLst>
          <pc:docMk/>
          <pc:sldMk cId="0" sldId="298"/>
        </pc:sldMkLst>
      </pc:sldChg>
      <pc:sldChg chg="add">
        <pc:chgData name="Melanie Philofsky" userId="0cfa2d30-6465-40b2-8158-a24d46c7b415" providerId="ADAL" clId="{540B38F7-F649-5D49-A850-6091591E9BE6}" dt="2024-09-28T03:01:50.570" v="0"/>
        <pc:sldMkLst>
          <pc:docMk/>
          <pc:sldMk cId="314146543" sldId="302"/>
        </pc:sldMkLst>
      </pc:sldChg>
      <pc:sldChg chg="add">
        <pc:chgData name="Melanie Philofsky" userId="0cfa2d30-6465-40b2-8158-a24d46c7b415" providerId="ADAL" clId="{540B38F7-F649-5D49-A850-6091591E9BE6}" dt="2024-09-28T03:01:50.570" v="0"/>
        <pc:sldMkLst>
          <pc:docMk/>
          <pc:sldMk cId="0" sldId="305"/>
        </pc:sldMkLst>
      </pc:sldChg>
      <pc:sldChg chg="add">
        <pc:chgData name="Melanie Philofsky" userId="0cfa2d30-6465-40b2-8158-a24d46c7b415" providerId="ADAL" clId="{540B38F7-F649-5D49-A850-6091591E9BE6}" dt="2024-09-28T03:01:50.570" v="0"/>
        <pc:sldMkLst>
          <pc:docMk/>
          <pc:sldMk cId="0" sldId="306"/>
        </pc:sldMkLst>
      </pc:sldChg>
      <pc:sldChg chg="add">
        <pc:chgData name="Melanie Philofsky" userId="0cfa2d30-6465-40b2-8158-a24d46c7b415" providerId="ADAL" clId="{540B38F7-F649-5D49-A850-6091591E9BE6}" dt="2024-09-28T03:01:50.570" v="0"/>
        <pc:sldMkLst>
          <pc:docMk/>
          <pc:sldMk cId="0" sldId="310"/>
        </pc:sldMkLst>
      </pc:sldChg>
      <pc:sldChg chg="add">
        <pc:chgData name="Melanie Philofsky" userId="0cfa2d30-6465-40b2-8158-a24d46c7b415" providerId="ADAL" clId="{540B38F7-F649-5D49-A850-6091591E9BE6}" dt="2024-09-28T03:01:50.570" v="0"/>
        <pc:sldMkLst>
          <pc:docMk/>
          <pc:sldMk cId="0" sldId="312"/>
        </pc:sldMkLst>
      </pc:sldChg>
      <pc:sldChg chg="modSp add mod">
        <pc:chgData name="Melanie Philofsky" userId="0cfa2d30-6465-40b2-8158-a24d46c7b415" providerId="ADAL" clId="{540B38F7-F649-5D49-A850-6091591E9BE6}" dt="2024-09-28T03:01:50.697" v="2" actId="27636"/>
        <pc:sldMkLst>
          <pc:docMk/>
          <pc:sldMk cId="0" sldId="313"/>
        </pc:sldMkLst>
        <pc:spChg chg="mod">
          <ac:chgData name="Melanie Philofsky" userId="0cfa2d30-6465-40b2-8158-a24d46c7b415" providerId="ADAL" clId="{540B38F7-F649-5D49-A850-6091591E9BE6}" dt="2024-09-28T03:01:50.697" v="2" actId="27636"/>
          <ac:spMkLst>
            <pc:docMk/>
            <pc:sldMk cId="0" sldId="313"/>
            <ac:spMk id="5" creationId="{862D54A6-D29A-E941-D5CF-924CF9B01F7A}"/>
          </ac:spMkLst>
        </pc:spChg>
        <pc:spChg chg="mod">
          <ac:chgData name="Melanie Philofsky" userId="0cfa2d30-6465-40b2-8158-a24d46c7b415" providerId="ADAL" clId="{540B38F7-F649-5D49-A850-6091591E9BE6}" dt="2024-09-28T03:01:50.696" v="1" actId="27636"/>
          <ac:spMkLst>
            <pc:docMk/>
            <pc:sldMk cId="0" sldId="313"/>
            <ac:spMk id="7" creationId="{0DF1D468-7FE7-394A-FA65-6671E1C065FB}"/>
          </ac:spMkLst>
        </pc:spChg>
        <pc:spChg chg="mod">
          <ac:chgData name="Melanie Philofsky" userId="0cfa2d30-6465-40b2-8158-a24d46c7b415" providerId="ADAL" clId="{540B38F7-F649-5D49-A850-6091591E9BE6}" dt="2024-09-28T03:01:50.570" v="0"/>
          <ac:spMkLst>
            <pc:docMk/>
            <pc:sldMk cId="0" sldId="313"/>
            <ac:spMk id="1027" creationId="{00000000-0000-0000-0000-000000000000}"/>
          </ac:spMkLst>
        </pc:spChg>
      </pc:sldChg>
      <pc:sldChg chg="add">
        <pc:chgData name="Melanie Philofsky" userId="0cfa2d30-6465-40b2-8158-a24d46c7b415" providerId="ADAL" clId="{540B38F7-F649-5D49-A850-6091591E9BE6}" dt="2024-09-28T03:01:50.570" v="0"/>
        <pc:sldMkLst>
          <pc:docMk/>
          <pc:sldMk cId="1363558361" sldId="611"/>
        </pc:sldMkLst>
      </pc:sldChg>
      <pc:sldChg chg="add">
        <pc:chgData name="Melanie Philofsky" userId="0cfa2d30-6465-40b2-8158-a24d46c7b415" providerId="ADAL" clId="{540B38F7-F649-5D49-A850-6091591E9BE6}" dt="2024-09-28T03:01:50.570" v="0"/>
        <pc:sldMkLst>
          <pc:docMk/>
          <pc:sldMk cId="1261961651" sldId="2141410985"/>
        </pc:sldMkLst>
      </pc:sldChg>
      <pc:sldChg chg="add">
        <pc:chgData name="Melanie Philofsky" userId="0cfa2d30-6465-40b2-8158-a24d46c7b415" providerId="ADAL" clId="{540B38F7-F649-5D49-A850-6091591E9BE6}" dt="2024-09-28T03:01:50.570" v="0"/>
        <pc:sldMkLst>
          <pc:docMk/>
          <pc:sldMk cId="0" sldId="2141410986"/>
        </pc:sldMkLst>
      </pc:sldChg>
      <pc:sldChg chg="add">
        <pc:chgData name="Melanie Philofsky" userId="0cfa2d30-6465-40b2-8158-a24d46c7b415" providerId="ADAL" clId="{540B38F7-F649-5D49-A850-6091591E9BE6}" dt="2024-09-28T03:01:50.570" v="0"/>
        <pc:sldMkLst>
          <pc:docMk/>
          <pc:sldMk cId="0" sldId="2141410987"/>
        </pc:sldMkLst>
      </pc:sldChg>
      <pc:sldChg chg="add">
        <pc:chgData name="Melanie Philofsky" userId="0cfa2d30-6465-40b2-8158-a24d46c7b415" providerId="ADAL" clId="{540B38F7-F649-5D49-A850-6091591E9BE6}" dt="2024-09-28T03:01:50.570" v="0"/>
        <pc:sldMkLst>
          <pc:docMk/>
          <pc:sldMk cId="3433589337" sldId="2141410988"/>
        </pc:sldMkLst>
      </pc:sldChg>
      <pc:sldChg chg="add">
        <pc:chgData name="Melanie Philofsky" userId="0cfa2d30-6465-40b2-8158-a24d46c7b415" providerId="ADAL" clId="{540B38F7-F649-5D49-A850-6091591E9BE6}" dt="2024-09-28T03:01:50.570" v="0"/>
        <pc:sldMkLst>
          <pc:docMk/>
          <pc:sldMk cId="1738256821" sldId="2141410989"/>
        </pc:sldMkLst>
      </pc:sldChg>
      <pc:sldChg chg="modSp add">
        <pc:chgData name="Melanie Philofsky" userId="0cfa2d30-6465-40b2-8158-a24d46c7b415" providerId="ADAL" clId="{540B38F7-F649-5D49-A850-6091591E9BE6}" dt="2024-09-28T03:01:50.570" v="0"/>
        <pc:sldMkLst>
          <pc:docMk/>
          <pc:sldMk cId="1401944992" sldId="2141410990"/>
        </pc:sldMkLst>
        <pc:spChg chg="mod">
          <ac:chgData name="Melanie Philofsky" userId="0cfa2d30-6465-40b2-8158-a24d46c7b415" providerId="ADAL" clId="{540B38F7-F649-5D49-A850-6091591E9BE6}" dt="2024-09-28T03:01:50.570" v="0"/>
          <ac:spMkLst>
            <pc:docMk/>
            <pc:sldMk cId="1401944992" sldId="2141410990"/>
            <ac:spMk id="1027" creationId="{00000000-0000-0000-0000-000000000000}"/>
          </ac:spMkLst>
        </pc:spChg>
      </pc:sldChg>
      <pc:sldChg chg="modSp add">
        <pc:chgData name="Melanie Philofsky" userId="0cfa2d30-6465-40b2-8158-a24d46c7b415" providerId="ADAL" clId="{540B38F7-F649-5D49-A850-6091591E9BE6}" dt="2024-09-28T03:01:50.570" v="0"/>
        <pc:sldMkLst>
          <pc:docMk/>
          <pc:sldMk cId="2169199010" sldId="2141410991"/>
        </pc:sldMkLst>
        <pc:spChg chg="mod">
          <ac:chgData name="Melanie Philofsky" userId="0cfa2d30-6465-40b2-8158-a24d46c7b415" providerId="ADAL" clId="{540B38F7-F649-5D49-A850-6091591E9BE6}" dt="2024-09-28T03:01:50.570" v="0"/>
          <ac:spMkLst>
            <pc:docMk/>
            <pc:sldMk cId="2169199010" sldId="2141410991"/>
            <ac:spMk id="1027" creationId="{00000000-0000-0000-0000-000000000000}"/>
          </ac:spMkLst>
        </pc:spChg>
      </pc:sldChg>
    </pc:docChg>
  </pc:docChgLst>
  <pc:docChgLst>
    <pc:chgData name="Katy Sadowski" userId="S::sadowski@ohdsi.org::5c582e0e-30d4-428a-ae51-16a47ce1bb66" providerId="AD" clId="Web-{9D01ED6F-141F-3B6B-DCA7-64A6AEAFF8A8}"/>
    <pc:docChg chg="mod addSld delSld modSld sldOrd modSection">
      <pc:chgData name="Katy Sadowski" userId="S::sadowski@ohdsi.org::5c582e0e-30d4-428a-ae51-16a47ce1bb66" providerId="AD" clId="Web-{9D01ED6F-141F-3B6B-DCA7-64A6AEAFF8A8}" dt="2024-10-19T23:20:53.282" v="486" actId="1076"/>
      <pc:docMkLst>
        <pc:docMk/>
      </pc:docMkLst>
      <pc:sldChg chg="addSp modSp">
        <pc:chgData name="Katy Sadowski" userId="S::sadowski@ohdsi.org::5c582e0e-30d4-428a-ae51-16a47ce1bb66" providerId="AD" clId="Web-{9D01ED6F-141F-3B6B-DCA7-64A6AEAFF8A8}" dt="2024-10-19T21:14:28.046" v="5" actId="1076"/>
        <pc:sldMkLst>
          <pc:docMk/>
          <pc:sldMk cId="2066643066" sldId="269"/>
        </pc:sldMkLst>
        <pc:picChg chg="add mod">
          <ac:chgData name="Katy Sadowski" userId="S::sadowski@ohdsi.org::5c582e0e-30d4-428a-ae51-16a47ce1bb66" providerId="AD" clId="Web-{9D01ED6F-141F-3B6B-DCA7-64A6AEAFF8A8}" dt="2024-10-19T21:14:28.046" v="5" actId="1076"/>
          <ac:picMkLst>
            <pc:docMk/>
            <pc:sldMk cId="2066643066" sldId="269"/>
            <ac:picMk id="3" creationId="{3A598F88-0508-FF9F-3E3C-3F5DD9123556}"/>
          </ac:picMkLst>
        </pc:picChg>
      </pc:sldChg>
      <pc:sldChg chg="ord">
        <pc:chgData name="Katy Sadowski" userId="S::sadowski@ohdsi.org::5c582e0e-30d4-428a-ae51-16a47ce1bb66" providerId="AD" clId="Web-{9D01ED6F-141F-3B6B-DCA7-64A6AEAFF8A8}" dt="2024-10-19T23:19:58.593" v="477"/>
        <pc:sldMkLst>
          <pc:docMk/>
          <pc:sldMk cId="3444113179" sldId="618"/>
        </pc:sldMkLst>
      </pc:sldChg>
      <pc:sldChg chg="mod modShow">
        <pc:chgData name="Katy Sadowski" userId="S::sadowski@ohdsi.org::5c582e0e-30d4-428a-ae51-16a47ce1bb66" providerId="AD" clId="Web-{9D01ED6F-141F-3B6B-DCA7-64A6AEAFF8A8}" dt="2024-10-19T21:59:42.601" v="280"/>
        <pc:sldMkLst>
          <pc:docMk/>
          <pc:sldMk cId="474045367" sldId="726"/>
        </pc:sldMkLst>
      </pc:sldChg>
      <pc:sldChg chg="mod ord modShow">
        <pc:chgData name="Katy Sadowski" userId="S::sadowski@ohdsi.org::5c582e0e-30d4-428a-ae51-16a47ce1bb66" providerId="AD" clId="Web-{9D01ED6F-141F-3B6B-DCA7-64A6AEAFF8A8}" dt="2024-10-19T22:00:15.820" v="281"/>
        <pc:sldMkLst>
          <pc:docMk/>
          <pc:sldMk cId="1473666421" sldId="727"/>
        </pc:sldMkLst>
      </pc:sldChg>
      <pc:sldChg chg="mod ord modShow">
        <pc:chgData name="Katy Sadowski" userId="S::sadowski@ohdsi.org::5c582e0e-30d4-428a-ae51-16a47ce1bb66" providerId="AD" clId="Web-{9D01ED6F-141F-3B6B-DCA7-64A6AEAFF8A8}" dt="2024-10-19T21:50:49.271" v="176"/>
        <pc:sldMkLst>
          <pc:docMk/>
          <pc:sldMk cId="2612253212" sldId="757"/>
        </pc:sldMkLst>
      </pc:sldChg>
      <pc:sldChg chg="mod ord modShow">
        <pc:chgData name="Katy Sadowski" userId="S::sadowski@ohdsi.org::5c582e0e-30d4-428a-ae51-16a47ce1bb66" providerId="AD" clId="Web-{9D01ED6F-141F-3B6B-DCA7-64A6AEAFF8A8}" dt="2024-10-19T21:50:49.443" v="177"/>
        <pc:sldMkLst>
          <pc:docMk/>
          <pc:sldMk cId="1107627363" sldId="758"/>
        </pc:sldMkLst>
      </pc:sldChg>
      <pc:sldChg chg="modSp mod ord modShow">
        <pc:chgData name="Katy Sadowski" userId="S::sadowski@ohdsi.org::5c582e0e-30d4-428a-ae51-16a47ce1bb66" providerId="AD" clId="Web-{9D01ED6F-141F-3B6B-DCA7-64A6AEAFF8A8}" dt="2024-10-19T21:49:29.131" v="164"/>
        <pc:sldMkLst>
          <pc:docMk/>
          <pc:sldMk cId="1299656285" sldId="762"/>
        </pc:sldMkLst>
        <pc:spChg chg="mod">
          <ac:chgData name="Katy Sadowski" userId="S::sadowski@ohdsi.org::5c582e0e-30d4-428a-ae51-16a47ce1bb66" providerId="AD" clId="Web-{9D01ED6F-141F-3B6B-DCA7-64A6AEAFF8A8}" dt="2024-10-19T21:29:27.330" v="138" actId="1076"/>
          <ac:spMkLst>
            <pc:docMk/>
            <pc:sldMk cId="1299656285" sldId="762"/>
            <ac:spMk id="3" creationId="{7E416812-948B-1648-4084-48A744F43D12}"/>
          </ac:spMkLst>
        </pc:spChg>
      </pc:sldChg>
      <pc:sldChg chg="mod modShow">
        <pc:chgData name="Katy Sadowski" userId="S::sadowski@ohdsi.org::5c582e0e-30d4-428a-ae51-16a47ce1bb66" providerId="AD" clId="Web-{9D01ED6F-141F-3B6B-DCA7-64A6AEAFF8A8}" dt="2024-10-19T21:59:42.367" v="278"/>
        <pc:sldMkLst>
          <pc:docMk/>
          <pc:sldMk cId="1765204374" sldId="765"/>
        </pc:sldMkLst>
      </pc:sldChg>
      <pc:sldChg chg="mod modShow">
        <pc:chgData name="Katy Sadowski" userId="S::sadowski@ohdsi.org::5c582e0e-30d4-428a-ae51-16a47ce1bb66" providerId="AD" clId="Web-{9D01ED6F-141F-3B6B-DCA7-64A6AEAFF8A8}" dt="2024-10-19T21:59:42.461" v="279"/>
        <pc:sldMkLst>
          <pc:docMk/>
          <pc:sldMk cId="3674396690" sldId="766"/>
        </pc:sldMkLst>
      </pc:sldChg>
      <pc:sldChg chg="mod modShow">
        <pc:chgData name="Katy Sadowski" userId="S::sadowski@ohdsi.org::5c582e0e-30d4-428a-ae51-16a47ce1bb66" providerId="AD" clId="Web-{9D01ED6F-141F-3B6B-DCA7-64A6AEAFF8A8}" dt="2024-10-19T23:18:35.386" v="466"/>
        <pc:sldMkLst>
          <pc:docMk/>
          <pc:sldMk cId="3948989614" sldId="767"/>
        </pc:sldMkLst>
      </pc:sldChg>
      <pc:sldChg chg="mod modShow">
        <pc:chgData name="Katy Sadowski" userId="S::sadowski@ohdsi.org::5c582e0e-30d4-428a-ae51-16a47ce1bb66" providerId="AD" clId="Web-{9D01ED6F-141F-3B6B-DCA7-64A6AEAFF8A8}" dt="2024-10-19T23:18:35.090" v="464"/>
        <pc:sldMkLst>
          <pc:docMk/>
          <pc:sldMk cId="235560702" sldId="768"/>
        </pc:sldMkLst>
      </pc:sldChg>
      <pc:sldChg chg="mod modShow">
        <pc:chgData name="Katy Sadowski" userId="S::sadowski@ohdsi.org::5c582e0e-30d4-428a-ae51-16a47ce1bb66" providerId="AD" clId="Web-{9D01ED6F-141F-3B6B-DCA7-64A6AEAFF8A8}" dt="2024-10-19T23:18:35.261" v="465"/>
        <pc:sldMkLst>
          <pc:docMk/>
          <pc:sldMk cId="2514284989" sldId="769"/>
        </pc:sldMkLst>
      </pc:sldChg>
      <pc:sldChg chg="mod modShow">
        <pc:chgData name="Katy Sadowski" userId="S::sadowski@ohdsi.org::5c582e0e-30d4-428a-ae51-16a47ce1bb66" providerId="AD" clId="Web-{9D01ED6F-141F-3B6B-DCA7-64A6AEAFF8A8}" dt="2024-10-19T23:18:35.527" v="467"/>
        <pc:sldMkLst>
          <pc:docMk/>
          <pc:sldMk cId="1424332695" sldId="770"/>
        </pc:sldMkLst>
      </pc:sldChg>
      <pc:sldChg chg="mod modShow">
        <pc:chgData name="Katy Sadowski" userId="S::sadowski@ohdsi.org::5c582e0e-30d4-428a-ae51-16a47ce1bb66" providerId="AD" clId="Web-{9D01ED6F-141F-3B6B-DCA7-64A6AEAFF8A8}" dt="2024-10-19T23:20:02.233" v="478"/>
        <pc:sldMkLst>
          <pc:docMk/>
          <pc:sldMk cId="3930028556" sldId="771"/>
        </pc:sldMkLst>
      </pc:sldChg>
      <pc:sldChg chg="mod modShow">
        <pc:chgData name="Katy Sadowski" userId="S::sadowski@ohdsi.org::5c582e0e-30d4-428a-ae51-16a47ce1bb66" providerId="AD" clId="Web-{9D01ED6F-141F-3B6B-DCA7-64A6AEAFF8A8}" dt="2024-10-19T23:18:49.809" v="469"/>
        <pc:sldMkLst>
          <pc:docMk/>
          <pc:sldMk cId="3596687273" sldId="772"/>
        </pc:sldMkLst>
      </pc:sldChg>
      <pc:sldChg chg="mod ord modShow">
        <pc:chgData name="Katy Sadowski" userId="S::sadowski@ohdsi.org::5c582e0e-30d4-428a-ae51-16a47ce1bb66" providerId="AD" clId="Web-{9D01ED6F-141F-3B6B-DCA7-64A6AEAFF8A8}" dt="2024-10-19T23:20:04.999" v="479"/>
        <pc:sldMkLst>
          <pc:docMk/>
          <pc:sldMk cId="2247603983" sldId="773"/>
        </pc:sldMkLst>
      </pc:sldChg>
      <pc:sldChg chg="mod modShow">
        <pc:chgData name="Katy Sadowski" userId="S::sadowski@ohdsi.org::5c582e0e-30d4-428a-ae51-16a47ce1bb66" providerId="AD" clId="Web-{9D01ED6F-141F-3B6B-DCA7-64A6AEAFF8A8}" dt="2024-10-19T23:19:06.184" v="472"/>
        <pc:sldMkLst>
          <pc:docMk/>
          <pc:sldMk cId="862766554" sldId="775"/>
        </pc:sldMkLst>
      </pc:sldChg>
      <pc:sldChg chg="mod modShow">
        <pc:chgData name="Katy Sadowski" userId="S::sadowski@ohdsi.org::5c582e0e-30d4-428a-ae51-16a47ce1bb66" providerId="AD" clId="Web-{9D01ED6F-141F-3B6B-DCA7-64A6AEAFF8A8}" dt="2024-10-19T23:19:06.341" v="473"/>
        <pc:sldMkLst>
          <pc:docMk/>
          <pc:sldMk cId="525044680" sldId="776"/>
        </pc:sldMkLst>
      </pc:sldChg>
      <pc:sldChg chg="mod modShow">
        <pc:chgData name="Katy Sadowski" userId="S::sadowski@ohdsi.org::5c582e0e-30d4-428a-ae51-16a47ce1bb66" providerId="AD" clId="Web-{9D01ED6F-141F-3B6B-DCA7-64A6AEAFF8A8}" dt="2024-10-19T23:18:49.668" v="468"/>
        <pc:sldMkLst>
          <pc:docMk/>
          <pc:sldMk cId="1128035906" sldId="781"/>
        </pc:sldMkLst>
      </pc:sldChg>
      <pc:sldChg chg="modSp add ord replId">
        <pc:chgData name="Katy Sadowski" userId="S::sadowski@ohdsi.org::5c582e0e-30d4-428a-ae51-16a47ce1bb66" providerId="AD" clId="Web-{9D01ED6F-141F-3B6B-DCA7-64A6AEAFF8A8}" dt="2024-10-19T21:24:28.048" v="38" actId="20577"/>
        <pc:sldMkLst>
          <pc:docMk/>
          <pc:sldMk cId="4055965784" sldId="2141411008"/>
        </pc:sldMkLst>
        <pc:spChg chg="mod">
          <ac:chgData name="Katy Sadowski" userId="S::sadowski@ohdsi.org::5c582e0e-30d4-428a-ae51-16a47ce1bb66" providerId="AD" clId="Web-{9D01ED6F-141F-3B6B-DCA7-64A6AEAFF8A8}" dt="2024-10-19T21:24:28.048" v="38" actId="20577"/>
          <ac:spMkLst>
            <pc:docMk/>
            <pc:sldMk cId="4055965784" sldId="2141411008"/>
            <ac:spMk id="1008" creationId="{8BCF81D0-BE19-03A8-111C-CF9EF91A7016}"/>
          </ac:spMkLst>
        </pc:spChg>
      </pc:sldChg>
      <pc:sldChg chg="add del replId">
        <pc:chgData name="Katy Sadowski" userId="S::sadowski@ohdsi.org::5c582e0e-30d4-428a-ae51-16a47ce1bb66" providerId="AD" clId="Web-{9D01ED6F-141F-3B6B-DCA7-64A6AEAFF8A8}" dt="2024-10-19T21:25:01.517" v="40"/>
        <pc:sldMkLst>
          <pc:docMk/>
          <pc:sldMk cId="608518827" sldId="2141411009"/>
        </pc:sldMkLst>
      </pc:sldChg>
      <pc:sldChg chg="addSp delSp modSp add replId">
        <pc:chgData name="Katy Sadowski" userId="S::sadowski@ohdsi.org::5c582e0e-30d4-428a-ae51-16a47ce1bb66" providerId="AD" clId="Web-{9D01ED6F-141F-3B6B-DCA7-64A6AEAFF8A8}" dt="2024-10-19T21:53:07.240" v="183" actId="20577"/>
        <pc:sldMkLst>
          <pc:docMk/>
          <pc:sldMk cId="2736849692" sldId="2141411009"/>
        </pc:sldMkLst>
        <pc:spChg chg="mod">
          <ac:chgData name="Katy Sadowski" userId="S::sadowski@ohdsi.org::5c582e0e-30d4-428a-ae51-16a47ce1bb66" providerId="AD" clId="Web-{9D01ED6F-141F-3B6B-DCA7-64A6AEAFF8A8}" dt="2024-10-19T21:25:30.845" v="51" actId="20577"/>
          <ac:spMkLst>
            <pc:docMk/>
            <pc:sldMk cId="2736849692" sldId="2141411009"/>
            <ac:spMk id="2" creationId="{170271DA-F5F1-4B0D-88C4-A342EA4A46D0}"/>
          </ac:spMkLst>
        </pc:spChg>
        <pc:spChg chg="mod">
          <ac:chgData name="Katy Sadowski" userId="S::sadowski@ohdsi.org::5c582e0e-30d4-428a-ae51-16a47ce1bb66" providerId="AD" clId="Web-{9D01ED6F-141F-3B6B-DCA7-64A6AEAFF8A8}" dt="2024-10-19T21:27:28.783" v="94" actId="20577"/>
          <ac:spMkLst>
            <pc:docMk/>
            <pc:sldMk cId="2736849692" sldId="2141411009"/>
            <ac:spMk id="7" creationId="{4BC8AB4B-1CE0-409A-B94A-E5C36076BF91}"/>
          </ac:spMkLst>
        </pc:spChg>
        <pc:graphicFrameChg chg="add mod modGraphic">
          <ac:chgData name="Katy Sadowski" userId="S::sadowski@ohdsi.org::5c582e0e-30d4-428a-ae51-16a47ce1bb66" providerId="AD" clId="Web-{9D01ED6F-141F-3B6B-DCA7-64A6AEAFF8A8}" dt="2024-10-19T21:53:07.240" v="183" actId="20577"/>
          <ac:graphicFrameMkLst>
            <pc:docMk/>
            <pc:sldMk cId="2736849692" sldId="2141411009"/>
            <ac:graphicFrameMk id="3" creationId="{CCC3D6E8-1796-4018-DD8E-8AA1270B5BF1}"/>
          </ac:graphicFrameMkLst>
        </pc:graphicFrameChg>
        <pc:picChg chg="del">
          <ac:chgData name="Katy Sadowski" userId="S::sadowski@ohdsi.org::5c582e0e-30d4-428a-ae51-16a47ce1bb66" providerId="AD" clId="Web-{9D01ED6F-141F-3B6B-DCA7-64A6AEAFF8A8}" dt="2024-10-19T21:25:08.189" v="42"/>
          <ac:picMkLst>
            <pc:docMk/>
            <pc:sldMk cId="2736849692" sldId="2141411009"/>
            <ac:picMk id="8" creationId="{6E63F1E8-FE1E-49AF-9F04-CA80C18CC9F7}"/>
          </ac:picMkLst>
        </pc:picChg>
      </pc:sldChg>
      <pc:sldChg chg="addSp delSp modSp add">
        <pc:chgData name="Katy Sadowski" userId="S::sadowski@ohdsi.org::5c582e0e-30d4-428a-ae51-16a47ce1bb66" providerId="AD" clId="Web-{9D01ED6F-141F-3B6B-DCA7-64A6AEAFF8A8}" dt="2024-10-19T22:19:18.771" v="323" actId="1076"/>
        <pc:sldMkLst>
          <pc:docMk/>
          <pc:sldMk cId="18482634" sldId="2141411010"/>
        </pc:sldMkLst>
        <pc:spChg chg="mod">
          <ac:chgData name="Katy Sadowski" userId="S::sadowski@ohdsi.org::5c582e0e-30d4-428a-ae51-16a47ce1bb66" providerId="AD" clId="Web-{9D01ED6F-141F-3B6B-DCA7-64A6AEAFF8A8}" dt="2024-10-19T22:19:15.427" v="322" actId="1076"/>
          <ac:spMkLst>
            <pc:docMk/>
            <pc:sldMk cId="18482634" sldId="2141411010"/>
            <ac:spMk id="7" creationId="{DCA5F35A-0C32-DE37-B826-21E9347B7158}"/>
          </ac:spMkLst>
        </pc:spChg>
        <pc:spChg chg="add del mod">
          <ac:chgData name="Katy Sadowski" userId="S::sadowski@ohdsi.org::5c582e0e-30d4-428a-ae51-16a47ce1bb66" providerId="AD" clId="Web-{9D01ED6F-141F-3B6B-DCA7-64A6AEAFF8A8}" dt="2024-10-19T22:16:37.224" v="306"/>
          <ac:spMkLst>
            <pc:docMk/>
            <pc:sldMk cId="18482634" sldId="2141411010"/>
            <ac:spMk id="10" creationId="{ADD1F720-C363-58B8-F87C-F25C49B97E2E}"/>
          </ac:spMkLst>
        </pc:spChg>
        <pc:picChg chg="add">
          <ac:chgData name="Katy Sadowski" userId="S::sadowski@ohdsi.org::5c582e0e-30d4-428a-ae51-16a47ce1bb66" providerId="AD" clId="Web-{9D01ED6F-141F-3B6B-DCA7-64A6AEAFF8A8}" dt="2024-10-19T21:56:49.725" v="203"/>
          <ac:picMkLst>
            <pc:docMk/>
            <pc:sldMk cId="18482634" sldId="2141411010"/>
            <ac:picMk id="4" creationId="{9216D0BB-E8D1-D725-93A7-0D8C52177FD2}"/>
          </ac:picMkLst>
        </pc:picChg>
        <pc:picChg chg="del mod">
          <ac:chgData name="Katy Sadowski" userId="S::sadowski@ohdsi.org::5c582e0e-30d4-428a-ae51-16a47ce1bb66" providerId="AD" clId="Web-{9D01ED6F-141F-3B6B-DCA7-64A6AEAFF8A8}" dt="2024-10-19T22:16:33.411" v="305"/>
          <ac:picMkLst>
            <pc:docMk/>
            <pc:sldMk cId="18482634" sldId="2141411010"/>
            <ac:picMk id="6" creationId="{4E45CDD3-38B7-F193-A1F0-47A16E1EEDA6}"/>
          </ac:picMkLst>
        </pc:picChg>
        <pc:picChg chg="add">
          <ac:chgData name="Katy Sadowski" userId="S::sadowski@ohdsi.org::5c582e0e-30d4-428a-ae51-16a47ce1bb66" providerId="AD" clId="Web-{9D01ED6F-141F-3B6B-DCA7-64A6AEAFF8A8}" dt="2024-10-19T21:56:49.725" v="204"/>
          <ac:picMkLst>
            <pc:docMk/>
            <pc:sldMk cId="18482634" sldId="2141411010"/>
            <ac:picMk id="8" creationId="{B0C70AB8-F3C9-D9C2-AB26-B4A26A430FCD}"/>
          </ac:picMkLst>
        </pc:picChg>
        <pc:picChg chg="add mod">
          <ac:chgData name="Katy Sadowski" userId="S::sadowski@ohdsi.org::5c582e0e-30d4-428a-ae51-16a47ce1bb66" providerId="AD" clId="Web-{9D01ED6F-141F-3B6B-DCA7-64A6AEAFF8A8}" dt="2024-10-19T22:19:18.771" v="323" actId="1076"/>
          <ac:picMkLst>
            <pc:docMk/>
            <pc:sldMk cId="18482634" sldId="2141411010"/>
            <ac:picMk id="11" creationId="{68A80819-4997-D281-E195-1CDA90916E23}"/>
          </ac:picMkLst>
        </pc:picChg>
      </pc:sldChg>
      <pc:sldChg chg="delSp modSp add del replId">
        <pc:chgData name="Katy Sadowski" userId="S::sadowski@ohdsi.org::5c582e0e-30d4-428a-ae51-16a47ce1bb66" providerId="AD" clId="Web-{9D01ED6F-141F-3B6B-DCA7-64A6AEAFF8A8}" dt="2024-10-19T21:45:19.646" v="159"/>
        <pc:sldMkLst>
          <pc:docMk/>
          <pc:sldMk cId="1961502920" sldId="2141411010"/>
        </pc:sldMkLst>
        <pc:spChg chg="mod">
          <ac:chgData name="Katy Sadowski" userId="S::sadowski@ohdsi.org::5c582e0e-30d4-428a-ae51-16a47ce1bb66" providerId="AD" clId="Web-{9D01ED6F-141F-3B6B-DCA7-64A6AEAFF8A8}" dt="2024-10-19T21:32:38.383" v="143" actId="20577"/>
          <ac:spMkLst>
            <pc:docMk/>
            <pc:sldMk cId="1961502920" sldId="2141411010"/>
            <ac:spMk id="2" creationId="{170271DA-F5F1-4B0D-88C4-A342EA4A46D0}"/>
          </ac:spMkLst>
        </pc:spChg>
        <pc:spChg chg="mod">
          <ac:chgData name="Katy Sadowski" userId="S::sadowski@ohdsi.org::5c582e0e-30d4-428a-ae51-16a47ce1bb66" providerId="AD" clId="Web-{9D01ED6F-141F-3B6B-DCA7-64A6AEAFF8A8}" dt="2024-10-19T21:44:54.005" v="158" actId="20577"/>
          <ac:spMkLst>
            <pc:docMk/>
            <pc:sldMk cId="1961502920" sldId="2141411010"/>
            <ac:spMk id="7" creationId="{4BC8AB4B-1CE0-409A-B94A-E5C36076BF91}"/>
          </ac:spMkLst>
        </pc:spChg>
        <pc:graphicFrameChg chg="del">
          <ac:chgData name="Katy Sadowski" userId="S::sadowski@ohdsi.org::5c582e0e-30d4-428a-ae51-16a47ce1bb66" providerId="AD" clId="Web-{9D01ED6F-141F-3B6B-DCA7-64A6AEAFF8A8}" dt="2024-10-19T21:32:42.571" v="144"/>
          <ac:graphicFrameMkLst>
            <pc:docMk/>
            <pc:sldMk cId="1961502920" sldId="2141411010"/>
            <ac:graphicFrameMk id="3" creationId="{CCC3D6E8-1796-4018-DD8E-8AA1270B5BF1}"/>
          </ac:graphicFrameMkLst>
        </pc:graphicFrameChg>
      </pc:sldChg>
      <pc:sldChg chg="addSp delSp modSp add">
        <pc:chgData name="Katy Sadowski" userId="S::sadowski@ohdsi.org::5c582e0e-30d4-428a-ae51-16a47ce1bb66" providerId="AD" clId="Web-{9D01ED6F-141F-3B6B-DCA7-64A6AEAFF8A8}" dt="2024-10-19T22:19:35.927" v="324" actId="1076"/>
        <pc:sldMkLst>
          <pc:docMk/>
          <pc:sldMk cId="1038783873" sldId="2141411011"/>
        </pc:sldMkLst>
        <pc:picChg chg="add mod">
          <ac:chgData name="Katy Sadowski" userId="S::sadowski@ohdsi.org::5c582e0e-30d4-428a-ae51-16a47ce1bb66" providerId="AD" clId="Web-{9D01ED6F-141F-3B6B-DCA7-64A6AEAFF8A8}" dt="2024-10-19T21:56:47.491" v="202" actId="1076"/>
          <ac:picMkLst>
            <pc:docMk/>
            <pc:sldMk cId="1038783873" sldId="2141411011"/>
            <ac:picMk id="4" creationId="{A32CBE97-EB57-FCF0-85BE-C1741D2729CE}"/>
          </ac:picMkLst>
        </pc:picChg>
        <pc:picChg chg="del">
          <ac:chgData name="Katy Sadowski" userId="S::sadowski@ohdsi.org::5c582e0e-30d4-428a-ae51-16a47ce1bb66" providerId="AD" clId="Web-{9D01ED6F-141F-3B6B-DCA7-64A6AEAFF8A8}" dt="2024-10-19T21:49:49.943" v="166"/>
          <ac:picMkLst>
            <pc:docMk/>
            <pc:sldMk cId="1038783873" sldId="2141411011"/>
            <ac:picMk id="5" creationId="{799EDA59-80F6-D8CF-14ED-A812FD58F1E2}"/>
          </ac:picMkLst>
        </pc:picChg>
        <pc:picChg chg="add mod">
          <ac:chgData name="Katy Sadowski" userId="S::sadowski@ohdsi.org::5c582e0e-30d4-428a-ae51-16a47ce1bb66" providerId="AD" clId="Web-{9D01ED6F-141F-3B6B-DCA7-64A6AEAFF8A8}" dt="2024-10-19T21:56:47.475" v="201" actId="1076"/>
          <ac:picMkLst>
            <pc:docMk/>
            <pc:sldMk cId="1038783873" sldId="2141411011"/>
            <ac:picMk id="7" creationId="{74BEADA8-B153-B2B0-2001-9A44CF263F64}"/>
          </ac:picMkLst>
        </pc:picChg>
        <pc:picChg chg="add mod">
          <ac:chgData name="Katy Sadowski" userId="S::sadowski@ohdsi.org::5c582e0e-30d4-428a-ae51-16a47ce1bb66" providerId="AD" clId="Web-{9D01ED6F-141F-3B6B-DCA7-64A6AEAFF8A8}" dt="2024-10-19T22:19:35.927" v="324" actId="1076"/>
          <ac:picMkLst>
            <pc:docMk/>
            <pc:sldMk cId="1038783873" sldId="2141411011"/>
            <ac:picMk id="8" creationId="{6AD2EE9A-3A1A-EF1B-F52F-04BBBC25A973}"/>
          </ac:picMkLst>
        </pc:picChg>
      </pc:sldChg>
      <pc:sldChg chg="addSp modSp add">
        <pc:chgData name="Katy Sadowski" userId="S::sadowski@ohdsi.org::5c582e0e-30d4-428a-ae51-16a47ce1bb66" providerId="AD" clId="Web-{9D01ED6F-141F-3B6B-DCA7-64A6AEAFF8A8}" dt="2024-10-19T22:02:00.867" v="301" actId="1076"/>
        <pc:sldMkLst>
          <pc:docMk/>
          <pc:sldMk cId="219905315" sldId="2141411012"/>
        </pc:sldMkLst>
        <pc:picChg chg="add mod">
          <ac:chgData name="Katy Sadowski" userId="S::sadowski@ohdsi.org::5c582e0e-30d4-428a-ae51-16a47ce1bb66" providerId="AD" clId="Web-{9D01ED6F-141F-3B6B-DCA7-64A6AEAFF8A8}" dt="2024-10-19T22:02:00.851" v="300" actId="1076"/>
          <ac:picMkLst>
            <pc:docMk/>
            <pc:sldMk cId="219905315" sldId="2141411012"/>
            <ac:picMk id="6" creationId="{038F4C44-50BD-AFDC-4EA9-0A7EAD511738}"/>
          </ac:picMkLst>
        </pc:picChg>
        <pc:picChg chg="add mod">
          <ac:chgData name="Katy Sadowski" userId="S::sadowski@ohdsi.org::5c582e0e-30d4-428a-ae51-16a47ce1bb66" providerId="AD" clId="Web-{9D01ED6F-141F-3B6B-DCA7-64A6AEAFF8A8}" dt="2024-10-19T22:02:00.867" v="301" actId="1076"/>
          <ac:picMkLst>
            <pc:docMk/>
            <pc:sldMk cId="219905315" sldId="2141411012"/>
            <ac:picMk id="8" creationId="{CBD6C8A9-1666-50A6-2F81-0E64C01A2F64}"/>
          </ac:picMkLst>
        </pc:picChg>
      </pc:sldChg>
      <pc:sldChg chg="add del">
        <pc:chgData name="Katy Sadowski" userId="S::sadowski@ohdsi.org::5c582e0e-30d4-428a-ae51-16a47ce1bb66" providerId="AD" clId="Web-{9D01ED6F-141F-3B6B-DCA7-64A6AEAFF8A8}" dt="2024-10-19T21:53:54.522" v="187"/>
        <pc:sldMkLst>
          <pc:docMk/>
          <pc:sldMk cId="3137463" sldId="2141411013"/>
        </pc:sldMkLst>
      </pc:sldChg>
      <pc:sldChg chg="add del">
        <pc:chgData name="Katy Sadowski" userId="S::sadowski@ohdsi.org::5c582e0e-30d4-428a-ae51-16a47ce1bb66" providerId="AD" clId="Web-{9D01ED6F-141F-3B6B-DCA7-64A6AEAFF8A8}" dt="2024-10-19T21:53:54.522" v="186"/>
        <pc:sldMkLst>
          <pc:docMk/>
          <pc:sldMk cId="3337432754" sldId="2141411014"/>
        </pc:sldMkLst>
      </pc:sldChg>
      <pc:sldChg chg="add del">
        <pc:chgData name="Katy Sadowski" userId="S::sadowski@ohdsi.org::5c582e0e-30d4-428a-ae51-16a47ce1bb66" providerId="AD" clId="Web-{9D01ED6F-141F-3B6B-DCA7-64A6AEAFF8A8}" dt="2024-10-19T21:53:54.522" v="185"/>
        <pc:sldMkLst>
          <pc:docMk/>
          <pc:sldMk cId="2448921652" sldId="2141411015"/>
        </pc:sldMkLst>
      </pc:sldChg>
      <pc:sldChg chg="add del">
        <pc:chgData name="Katy Sadowski" userId="S::sadowski@ohdsi.org::5c582e0e-30d4-428a-ae51-16a47ce1bb66" providerId="AD" clId="Web-{9D01ED6F-141F-3B6B-DCA7-64A6AEAFF8A8}" dt="2024-10-19T21:53:54.522" v="184"/>
        <pc:sldMkLst>
          <pc:docMk/>
          <pc:sldMk cId="162390390" sldId="2141411016"/>
        </pc:sldMkLst>
      </pc:sldChg>
      <pc:sldChg chg="addSp add">
        <pc:chgData name="Katy Sadowski" userId="S::sadowski@ohdsi.org::5c582e0e-30d4-428a-ae51-16a47ce1bb66" providerId="AD" clId="Web-{9D01ED6F-141F-3B6B-DCA7-64A6AEAFF8A8}" dt="2024-10-19T21:56:54.616" v="208"/>
        <pc:sldMkLst>
          <pc:docMk/>
          <pc:sldMk cId="2811240844" sldId="2141411017"/>
        </pc:sldMkLst>
        <pc:picChg chg="add">
          <ac:chgData name="Katy Sadowski" userId="S::sadowski@ohdsi.org::5c582e0e-30d4-428a-ae51-16a47ce1bb66" providerId="AD" clId="Web-{9D01ED6F-141F-3B6B-DCA7-64A6AEAFF8A8}" dt="2024-10-19T21:56:54.616" v="207"/>
          <ac:picMkLst>
            <pc:docMk/>
            <pc:sldMk cId="2811240844" sldId="2141411017"/>
            <ac:picMk id="5" creationId="{E98D2B87-9110-237A-491B-15619DF1227F}"/>
          </ac:picMkLst>
        </pc:picChg>
        <pc:picChg chg="add">
          <ac:chgData name="Katy Sadowski" userId="S::sadowski@ohdsi.org::5c582e0e-30d4-428a-ae51-16a47ce1bb66" providerId="AD" clId="Web-{9D01ED6F-141F-3B6B-DCA7-64A6AEAFF8A8}" dt="2024-10-19T21:56:54.616" v="208"/>
          <ac:picMkLst>
            <pc:docMk/>
            <pc:sldMk cId="2811240844" sldId="2141411017"/>
            <ac:picMk id="7" creationId="{72503948-3D96-FD86-A8A4-7551266B43F5}"/>
          </ac:picMkLst>
        </pc:picChg>
      </pc:sldChg>
      <pc:sldChg chg="addSp modSp add">
        <pc:chgData name="Katy Sadowski" userId="S::sadowski@ohdsi.org::5c582e0e-30d4-428a-ae51-16a47ce1bb66" providerId="AD" clId="Web-{9D01ED6F-141F-3B6B-DCA7-64A6AEAFF8A8}" dt="2024-10-19T21:57:23.709" v="216" actId="1076"/>
        <pc:sldMkLst>
          <pc:docMk/>
          <pc:sldMk cId="4230787454" sldId="2141411018"/>
        </pc:sldMkLst>
        <pc:picChg chg="add mod">
          <ac:chgData name="Katy Sadowski" userId="S::sadowski@ohdsi.org::5c582e0e-30d4-428a-ae51-16a47ce1bb66" providerId="AD" clId="Web-{9D01ED6F-141F-3B6B-DCA7-64A6AEAFF8A8}" dt="2024-10-19T21:57:23.709" v="215" actId="1076"/>
          <ac:picMkLst>
            <pc:docMk/>
            <pc:sldMk cId="4230787454" sldId="2141411018"/>
            <ac:picMk id="4" creationId="{60E746B9-0949-B89B-DDD0-1D57DD59346C}"/>
          </ac:picMkLst>
        </pc:picChg>
        <pc:picChg chg="add mod">
          <ac:chgData name="Katy Sadowski" userId="S::sadowski@ohdsi.org::5c582e0e-30d4-428a-ae51-16a47ce1bb66" providerId="AD" clId="Web-{9D01ED6F-141F-3B6B-DCA7-64A6AEAFF8A8}" dt="2024-10-19T21:57:23.709" v="216" actId="1076"/>
          <ac:picMkLst>
            <pc:docMk/>
            <pc:sldMk cId="4230787454" sldId="2141411018"/>
            <ac:picMk id="8" creationId="{5FF85C1F-5F06-B720-81F6-0A7A9073F228}"/>
          </ac:picMkLst>
        </pc:picChg>
      </pc:sldChg>
      <pc:sldChg chg="addSp modSp add">
        <pc:chgData name="Katy Sadowski" userId="S::sadowski@ohdsi.org::5c582e0e-30d4-428a-ae51-16a47ce1bb66" providerId="AD" clId="Web-{9D01ED6F-141F-3B6B-DCA7-64A6AEAFF8A8}" dt="2024-10-19T21:57:18.053" v="214" actId="1076"/>
        <pc:sldMkLst>
          <pc:docMk/>
          <pc:sldMk cId="2901964036" sldId="2141411019"/>
        </pc:sldMkLst>
        <pc:picChg chg="add mod">
          <ac:chgData name="Katy Sadowski" userId="S::sadowski@ohdsi.org::5c582e0e-30d4-428a-ae51-16a47ce1bb66" providerId="AD" clId="Web-{9D01ED6F-141F-3B6B-DCA7-64A6AEAFF8A8}" dt="2024-10-19T21:57:18.037" v="213" actId="1076"/>
          <ac:picMkLst>
            <pc:docMk/>
            <pc:sldMk cId="2901964036" sldId="2141411019"/>
            <ac:picMk id="8" creationId="{2B797782-6865-92A8-B881-6BAE57307805}"/>
          </ac:picMkLst>
        </pc:picChg>
        <pc:picChg chg="add mod">
          <ac:chgData name="Katy Sadowski" userId="S::sadowski@ohdsi.org::5c582e0e-30d4-428a-ae51-16a47ce1bb66" providerId="AD" clId="Web-{9D01ED6F-141F-3B6B-DCA7-64A6AEAFF8A8}" dt="2024-10-19T21:57:18.053" v="214" actId="1076"/>
          <ac:picMkLst>
            <pc:docMk/>
            <pc:sldMk cId="2901964036" sldId="2141411019"/>
            <ac:picMk id="10" creationId="{C197A604-9908-DA5B-9428-0270C908A2BA}"/>
          </ac:picMkLst>
        </pc:picChg>
      </pc:sldChg>
      <pc:sldChg chg="addSp delSp modSp add ord replId">
        <pc:chgData name="Katy Sadowski" userId="S::sadowski@ohdsi.org::5c582e0e-30d4-428a-ae51-16a47ce1bb66" providerId="AD" clId="Web-{9D01ED6F-141F-3B6B-DCA7-64A6AEAFF8A8}" dt="2024-10-19T23:19:45.920" v="474"/>
        <pc:sldMkLst>
          <pc:docMk/>
          <pc:sldMk cId="981403429" sldId="2141411020"/>
        </pc:sldMkLst>
        <pc:spChg chg="mod">
          <ac:chgData name="Katy Sadowski" userId="S::sadowski@ohdsi.org::5c582e0e-30d4-428a-ae51-16a47ce1bb66" providerId="AD" clId="Web-{9D01ED6F-141F-3B6B-DCA7-64A6AEAFF8A8}" dt="2024-10-19T21:58:12.663" v="224" actId="20577"/>
          <ac:spMkLst>
            <pc:docMk/>
            <pc:sldMk cId="981403429" sldId="2141411020"/>
            <ac:spMk id="2" creationId="{610C3529-E365-6C14-1643-5A7252A8BD29}"/>
          </ac:spMkLst>
        </pc:spChg>
        <pc:spChg chg="add del mod">
          <ac:chgData name="Katy Sadowski" userId="S::sadowski@ohdsi.org::5c582e0e-30d4-428a-ae51-16a47ce1bb66" providerId="AD" clId="Web-{9D01ED6F-141F-3B6B-DCA7-64A6AEAFF8A8}" dt="2024-10-19T22:00:31.820" v="283"/>
          <ac:spMkLst>
            <pc:docMk/>
            <pc:sldMk cId="981403429" sldId="2141411020"/>
            <ac:spMk id="4" creationId="{E398643F-3C9C-FBBD-1FFA-450C114CEF61}"/>
          </ac:spMkLst>
        </pc:spChg>
        <pc:spChg chg="mod">
          <ac:chgData name="Katy Sadowski" userId="S::sadowski@ohdsi.org::5c582e0e-30d4-428a-ae51-16a47ce1bb66" providerId="AD" clId="Web-{9D01ED6F-141F-3B6B-DCA7-64A6AEAFF8A8}" dt="2024-10-19T22:01:28.117" v="299" actId="20577"/>
          <ac:spMkLst>
            <pc:docMk/>
            <pc:sldMk cId="981403429" sldId="2141411020"/>
            <ac:spMk id="7" creationId="{DCA5F35A-0C32-DE37-B826-21E9347B7158}"/>
          </ac:spMkLst>
        </pc:spChg>
        <pc:picChg chg="add mod">
          <ac:chgData name="Katy Sadowski" userId="S::sadowski@ohdsi.org::5c582e0e-30d4-428a-ae51-16a47ce1bb66" providerId="AD" clId="Web-{9D01ED6F-141F-3B6B-DCA7-64A6AEAFF8A8}" dt="2024-10-19T22:54:53.515" v="329"/>
          <ac:picMkLst>
            <pc:docMk/>
            <pc:sldMk cId="981403429" sldId="2141411020"/>
            <ac:picMk id="3" creationId="{2559AB26-E684-7C1C-1C7F-2758BD7EBA8E}"/>
          </ac:picMkLst>
        </pc:picChg>
        <pc:picChg chg="del">
          <ac:chgData name="Katy Sadowski" userId="S::sadowski@ohdsi.org::5c582e0e-30d4-428a-ae51-16a47ce1bb66" providerId="AD" clId="Web-{9D01ED6F-141F-3B6B-DCA7-64A6AEAFF8A8}" dt="2024-10-19T21:58:50.194" v="273"/>
          <ac:picMkLst>
            <pc:docMk/>
            <pc:sldMk cId="981403429" sldId="2141411020"/>
            <ac:picMk id="6" creationId="{4E45CDD3-38B7-F193-A1F0-47A16E1EEDA6}"/>
          </ac:picMkLst>
        </pc:picChg>
        <pc:picChg chg="add mod">
          <ac:chgData name="Katy Sadowski" userId="S::sadowski@ohdsi.org::5c582e0e-30d4-428a-ae51-16a47ce1bb66" providerId="AD" clId="Web-{9D01ED6F-141F-3B6B-DCA7-64A6AEAFF8A8}" dt="2024-10-19T21:59:32.242" v="276" actId="1076"/>
          <ac:picMkLst>
            <pc:docMk/>
            <pc:sldMk cId="981403429" sldId="2141411020"/>
            <ac:picMk id="8" creationId="{1C4798DA-0A39-A4AE-5DA9-2F0239A16282}"/>
          </ac:picMkLst>
        </pc:picChg>
        <pc:picChg chg="add mod">
          <ac:chgData name="Katy Sadowski" userId="S::sadowski@ohdsi.org::5c582e0e-30d4-428a-ae51-16a47ce1bb66" providerId="AD" clId="Web-{9D01ED6F-141F-3B6B-DCA7-64A6AEAFF8A8}" dt="2024-10-19T21:59:32.242" v="277" actId="1076"/>
          <ac:picMkLst>
            <pc:docMk/>
            <pc:sldMk cId="981403429" sldId="2141411020"/>
            <ac:picMk id="10" creationId="{CA5E97A5-A6B2-2CF0-5AF2-C9A28CE135F0}"/>
          </ac:picMkLst>
        </pc:picChg>
      </pc:sldChg>
      <pc:sldChg chg="add del">
        <pc:chgData name="Katy Sadowski" userId="S::sadowski@ohdsi.org::5c582e0e-30d4-428a-ae51-16a47ce1bb66" providerId="AD" clId="Web-{9D01ED6F-141F-3B6B-DCA7-64A6AEAFF8A8}" dt="2024-10-19T21:55:46.115" v="188"/>
        <pc:sldMkLst>
          <pc:docMk/>
          <pc:sldMk cId="2625383068" sldId="2141411020"/>
        </pc:sldMkLst>
      </pc:sldChg>
      <pc:sldChg chg="addSp delSp modSp add ord replId">
        <pc:chgData name="Katy Sadowski" userId="S::sadowski@ohdsi.org::5c582e0e-30d4-428a-ae51-16a47ce1bb66" providerId="AD" clId="Web-{9D01ED6F-141F-3B6B-DCA7-64A6AEAFF8A8}" dt="2024-10-19T23:20:53.282" v="486" actId="1076"/>
        <pc:sldMkLst>
          <pc:docMk/>
          <pc:sldMk cId="2009870195" sldId="2141411021"/>
        </pc:sldMkLst>
        <pc:spChg chg="mod">
          <ac:chgData name="Katy Sadowski" userId="S::sadowski@ohdsi.org::5c582e0e-30d4-428a-ae51-16a47ce1bb66" providerId="AD" clId="Web-{9D01ED6F-141F-3B6B-DCA7-64A6AEAFF8A8}" dt="2024-10-19T23:14:12.766" v="332" actId="20577"/>
          <ac:spMkLst>
            <pc:docMk/>
            <pc:sldMk cId="2009870195" sldId="2141411021"/>
            <ac:spMk id="2" creationId="{610C3529-E365-6C14-1643-5A7252A8BD29}"/>
          </ac:spMkLst>
        </pc:spChg>
        <pc:spChg chg="mod">
          <ac:chgData name="Katy Sadowski" userId="S::sadowski@ohdsi.org::5c582e0e-30d4-428a-ae51-16a47ce1bb66" providerId="AD" clId="Web-{9D01ED6F-141F-3B6B-DCA7-64A6AEAFF8A8}" dt="2024-10-19T23:20:46.188" v="484" actId="20577"/>
          <ac:spMkLst>
            <pc:docMk/>
            <pc:sldMk cId="2009870195" sldId="2141411021"/>
            <ac:spMk id="7" creationId="{DCA5F35A-0C32-DE37-B826-21E9347B7158}"/>
          </ac:spMkLst>
        </pc:spChg>
        <pc:picChg chg="del">
          <ac:chgData name="Katy Sadowski" userId="S::sadowski@ohdsi.org::5c582e0e-30d4-428a-ae51-16a47ce1bb66" providerId="AD" clId="Web-{9D01ED6F-141F-3B6B-DCA7-64A6AEAFF8A8}" dt="2024-10-19T23:14:31.017" v="364"/>
          <ac:picMkLst>
            <pc:docMk/>
            <pc:sldMk cId="2009870195" sldId="2141411021"/>
            <ac:picMk id="3" creationId="{2559AB26-E684-7C1C-1C7F-2758BD7EBA8E}"/>
          </ac:picMkLst>
        </pc:picChg>
        <pc:picChg chg="add mod">
          <ac:chgData name="Katy Sadowski" userId="S::sadowski@ohdsi.org::5c582e0e-30d4-428a-ae51-16a47ce1bb66" providerId="AD" clId="Web-{9D01ED6F-141F-3B6B-DCA7-64A6AEAFF8A8}" dt="2024-10-19T23:20:53.282" v="486" actId="1076"/>
          <ac:picMkLst>
            <pc:docMk/>
            <pc:sldMk cId="2009870195" sldId="2141411021"/>
            <ac:picMk id="4" creationId="{1C0575A0-9A6E-EF27-649C-C5AF5CE5A8AE}"/>
          </ac:picMkLst>
        </pc:picChg>
        <pc:picChg chg="add mod">
          <ac:chgData name="Katy Sadowski" userId="S::sadowski@ohdsi.org::5c582e0e-30d4-428a-ae51-16a47ce1bb66" providerId="AD" clId="Web-{9D01ED6F-141F-3B6B-DCA7-64A6AEAFF8A8}" dt="2024-10-19T23:18:01.166" v="462" actId="1076"/>
          <ac:picMkLst>
            <pc:docMk/>
            <pc:sldMk cId="2009870195" sldId="2141411021"/>
            <ac:picMk id="5" creationId="{B65488C6-901A-4EB3-067B-AC0DBB86BA5F}"/>
          </ac:picMkLst>
        </pc:picChg>
        <pc:picChg chg="mod">
          <ac:chgData name="Katy Sadowski" userId="S::sadowski@ohdsi.org::5c582e0e-30d4-428a-ae51-16a47ce1bb66" providerId="AD" clId="Web-{9D01ED6F-141F-3B6B-DCA7-64A6AEAFF8A8}" dt="2024-10-19T23:18:08.307" v="463" actId="1076"/>
          <ac:picMkLst>
            <pc:docMk/>
            <pc:sldMk cId="2009870195" sldId="2141411021"/>
            <ac:picMk id="8" creationId="{1C4798DA-0A39-A4AE-5DA9-2F0239A16282}"/>
          </ac:picMkLst>
        </pc:picChg>
        <pc:picChg chg="del">
          <ac:chgData name="Katy Sadowski" userId="S::sadowski@ohdsi.org::5c582e0e-30d4-428a-ae51-16a47ce1bb66" providerId="AD" clId="Web-{9D01ED6F-141F-3B6B-DCA7-64A6AEAFF8A8}" dt="2024-10-19T23:14:32.204" v="365"/>
          <ac:picMkLst>
            <pc:docMk/>
            <pc:sldMk cId="2009870195" sldId="2141411021"/>
            <ac:picMk id="10" creationId="{CA5E97A5-A6B2-2CF0-5AF2-C9A28CE135F0}"/>
          </ac:picMkLst>
        </pc:picChg>
      </pc:sldChg>
      <pc:sldChg chg="add del replId">
        <pc:chgData name="Katy Sadowski" userId="S::sadowski@ohdsi.org::5c582e0e-30d4-428a-ae51-16a47ce1bb66" providerId="AD" clId="Web-{9D01ED6F-141F-3B6B-DCA7-64A6AEAFF8A8}" dt="2024-10-19T22:04:45.837" v="304"/>
        <pc:sldMkLst>
          <pc:docMk/>
          <pc:sldMk cId="3992425907" sldId="2141411021"/>
        </pc:sldMkLst>
      </pc:sldChg>
    </pc:docChg>
  </pc:docChgLst>
  <pc:docChgLst>
    <pc:chgData name="Melanie Philofsky" userId="S::philofsky@ohdsi.org::0cfa2d30-6465-40b2-8158-a24d46c7b415" providerId="AD" clId="Web-{A1695F75-9023-47FB-95AF-49DCC997431F}"/>
    <pc:docChg chg="modSld">
      <pc:chgData name="Melanie Philofsky" userId="S::philofsky@ohdsi.org::0cfa2d30-6465-40b2-8158-a24d46c7b415" providerId="AD" clId="Web-{A1695F75-9023-47FB-95AF-49DCC997431F}" dt="2024-10-22T15:14:44.614" v="7" actId="20577"/>
      <pc:docMkLst>
        <pc:docMk/>
      </pc:docMkLst>
      <pc:sldChg chg="modSp">
        <pc:chgData name="Melanie Philofsky" userId="S::philofsky@ohdsi.org::0cfa2d30-6465-40b2-8158-a24d46c7b415" providerId="AD" clId="Web-{A1695F75-9023-47FB-95AF-49DCC997431F}" dt="2024-10-22T15:13:22.583" v="1" actId="1076"/>
        <pc:sldMkLst>
          <pc:docMk/>
          <pc:sldMk cId="0" sldId="313"/>
        </pc:sldMkLst>
        <pc:spChg chg="mod">
          <ac:chgData name="Melanie Philofsky" userId="S::philofsky@ohdsi.org::0cfa2d30-6465-40b2-8158-a24d46c7b415" providerId="AD" clId="Web-{A1695F75-9023-47FB-95AF-49DCC997431F}" dt="2024-10-22T15:13:22.583" v="1" actId="1076"/>
          <ac:spMkLst>
            <pc:docMk/>
            <pc:sldMk cId="0" sldId="313"/>
            <ac:spMk id="1027" creationId="{00000000-0000-0000-0000-000000000000}"/>
          </ac:spMkLst>
        </pc:spChg>
      </pc:sldChg>
      <pc:sldChg chg="modSp">
        <pc:chgData name="Melanie Philofsky" userId="S::philofsky@ohdsi.org::0cfa2d30-6465-40b2-8158-a24d46c7b415" providerId="AD" clId="Web-{A1695F75-9023-47FB-95AF-49DCC997431F}" dt="2024-10-22T15:14:44.614" v="7" actId="20577"/>
        <pc:sldMkLst>
          <pc:docMk/>
          <pc:sldMk cId="2169199010" sldId="2141410991"/>
        </pc:sldMkLst>
        <pc:spChg chg="mod">
          <ac:chgData name="Melanie Philofsky" userId="S::philofsky@ohdsi.org::0cfa2d30-6465-40b2-8158-a24d46c7b415" providerId="AD" clId="Web-{A1695F75-9023-47FB-95AF-49DCC997431F}" dt="2024-10-22T15:14:44.614" v="7" actId="20577"/>
          <ac:spMkLst>
            <pc:docMk/>
            <pc:sldMk cId="2169199010" sldId="2141410991"/>
            <ac:spMk id="1026" creationId="{00000000-0000-0000-0000-000000000000}"/>
          </ac:spMkLst>
        </pc:spChg>
      </pc:sldChg>
    </pc:docChg>
  </pc:docChgLst>
  <pc:docChgLst>
    <pc:chgData name="Clair Blacketer" userId="3c193b7f-c2ab-4bcf-b88c-f89a6b1fba38" providerId="ADAL" clId="{640365EB-B4F7-544E-9608-95BC73300283}"/>
    <pc:docChg chg="undo custSel addSld delSld modSld sldOrd modSection">
      <pc:chgData name="Clair Blacketer" userId="3c193b7f-c2ab-4bcf-b88c-f89a6b1fba38" providerId="ADAL" clId="{640365EB-B4F7-544E-9608-95BC73300283}" dt="2024-10-16T22:09:47.820" v="1469" actId="20577"/>
      <pc:docMkLst>
        <pc:docMk/>
      </pc:docMkLst>
      <pc:sldChg chg="addSp delSp modSp mod">
        <pc:chgData name="Clair Blacketer" userId="3c193b7f-c2ab-4bcf-b88c-f89a6b1fba38" providerId="ADAL" clId="{640365EB-B4F7-544E-9608-95BC73300283}" dt="2024-10-16T22:04:31.287" v="1362" actId="207"/>
        <pc:sldMkLst>
          <pc:docMk/>
          <pc:sldMk cId="3468612788" sldId="256"/>
        </pc:sldMkLst>
        <pc:spChg chg="mod">
          <ac:chgData name="Clair Blacketer" userId="3c193b7f-c2ab-4bcf-b88c-f89a6b1fba38" providerId="ADAL" clId="{640365EB-B4F7-544E-9608-95BC73300283}" dt="2024-10-16T22:04:31.287" v="1362" actId="207"/>
          <ac:spMkLst>
            <pc:docMk/>
            <pc:sldMk cId="3468612788" sldId="256"/>
            <ac:spMk id="2" creationId="{269EC442-C1E2-4DAE-A87E-82243E5A93A9}"/>
          </ac:spMkLst>
        </pc:spChg>
        <pc:spChg chg="del">
          <ac:chgData name="Clair Blacketer" userId="3c193b7f-c2ab-4bcf-b88c-f89a6b1fba38" providerId="ADAL" clId="{640365EB-B4F7-544E-9608-95BC73300283}" dt="2024-10-16T22:04:19.275" v="1359" actId="478"/>
          <ac:spMkLst>
            <pc:docMk/>
            <pc:sldMk cId="3468612788" sldId="256"/>
            <ac:spMk id="3" creationId="{D1F76F70-E2C9-4CD8-A7AB-544D87A081F6}"/>
          </ac:spMkLst>
        </pc:spChg>
        <pc:spChg chg="add mod">
          <ac:chgData name="Clair Blacketer" userId="3c193b7f-c2ab-4bcf-b88c-f89a6b1fba38" providerId="ADAL" clId="{640365EB-B4F7-544E-9608-95BC73300283}" dt="2024-10-16T22:04:19.275" v="1359" actId="478"/>
          <ac:spMkLst>
            <pc:docMk/>
            <pc:sldMk cId="3468612788" sldId="256"/>
            <ac:spMk id="5" creationId="{AF0E5376-FC39-F21A-9F67-6B6E9B87FCB7}"/>
          </ac:spMkLst>
        </pc:spChg>
      </pc:sldChg>
      <pc:sldChg chg="modSp mod">
        <pc:chgData name="Clair Blacketer" userId="3c193b7f-c2ab-4bcf-b88c-f89a6b1fba38" providerId="ADAL" clId="{640365EB-B4F7-544E-9608-95BC73300283}" dt="2024-10-16T22:04:43.213" v="1370" actId="20577"/>
        <pc:sldMkLst>
          <pc:docMk/>
          <pc:sldMk cId="3831726533" sldId="259"/>
        </pc:sldMkLst>
        <pc:spChg chg="mod">
          <ac:chgData name="Clair Blacketer" userId="3c193b7f-c2ab-4bcf-b88c-f89a6b1fba38" providerId="ADAL" clId="{640365EB-B4F7-544E-9608-95BC73300283}" dt="2024-10-16T22:04:43.213" v="1370" actId="20577"/>
          <ac:spMkLst>
            <pc:docMk/>
            <pc:sldMk cId="3831726533" sldId="259"/>
            <ac:spMk id="5" creationId="{ABC6DDBA-8A53-4085-9731-ED5D79F2EEB0}"/>
          </ac:spMkLst>
        </pc:spChg>
      </pc:sldChg>
      <pc:sldChg chg="delSp modSp mod">
        <pc:chgData name="Clair Blacketer" userId="3c193b7f-c2ab-4bcf-b88c-f89a6b1fba38" providerId="ADAL" clId="{640365EB-B4F7-544E-9608-95BC73300283}" dt="2024-10-16T18:47:45.930" v="1217" actId="20577"/>
        <pc:sldMkLst>
          <pc:docMk/>
          <pc:sldMk cId="3862130697" sldId="264"/>
        </pc:sldMkLst>
        <pc:spChg chg="mod">
          <ac:chgData name="Clair Blacketer" userId="3c193b7f-c2ab-4bcf-b88c-f89a6b1fba38" providerId="ADAL" clId="{640365EB-B4F7-544E-9608-95BC73300283}" dt="2024-10-16T18:47:45.930" v="1217" actId="20577"/>
          <ac:spMkLst>
            <pc:docMk/>
            <pc:sldMk cId="3862130697" sldId="264"/>
            <ac:spMk id="3" creationId="{49A00F5B-7B10-4DD7-B5E8-C3FFB4AFD678}"/>
          </ac:spMkLst>
        </pc:spChg>
        <pc:spChg chg="del">
          <ac:chgData name="Clair Blacketer" userId="3c193b7f-c2ab-4bcf-b88c-f89a6b1fba38" providerId="ADAL" clId="{640365EB-B4F7-544E-9608-95BC73300283}" dt="2024-10-09T01:24:06.150" v="653" actId="478"/>
          <ac:spMkLst>
            <pc:docMk/>
            <pc:sldMk cId="3862130697" sldId="264"/>
            <ac:spMk id="6" creationId="{CD17E461-5DAE-80E0-A798-E38290E5249E}"/>
          </ac:spMkLst>
        </pc:spChg>
      </pc:sldChg>
      <pc:sldChg chg="addSp delSp modSp mod">
        <pc:chgData name="Clair Blacketer" userId="3c193b7f-c2ab-4bcf-b88c-f89a6b1fba38" providerId="ADAL" clId="{640365EB-B4F7-544E-9608-95BC73300283}" dt="2024-10-16T22:03:53.331" v="1355" actId="1076"/>
        <pc:sldMkLst>
          <pc:docMk/>
          <pc:sldMk cId="3882064137" sldId="268"/>
        </pc:sldMkLst>
        <pc:spChg chg="add del mod">
          <ac:chgData name="Clair Blacketer" userId="3c193b7f-c2ab-4bcf-b88c-f89a6b1fba38" providerId="ADAL" clId="{640365EB-B4F7-544E-9608-95BC73300283}" dt="2024-10-16T22:01:05.896" v="1322"/>
          <ac:spMkLst>
            <pc:docMk/>
            <pc:sldMk cId="3882064137" sldId="268"/>
            <ac:spMk id="6" creationId="{D671295F-FF35-BC39-0635-7C206D359212}"/>
          </ac:spMkLst>
        </pc:spChg>
        <pc:spChg chg="add mod">
          <ac:chgData name="Clair Blacketer" userId="3c193b7f-c2ab-4bcf-b88c-f89a6b1fba38" providerId="ADAL" clId="{640365EB-B4F7-544E-9608-95BC73300283}" dt="2024-10-16T22:01:05.896" v="1322"/>
          <ac:spMkLst>
            <pc:docMk/>
            <pc:sldMk cId="3882064137" sldId="268"/>
            <ac:spMk id="8" creationId="{D11DC44C-2A17-11AE-059F-A73E8FB3400E}"/>
          </ac:spMkLst>
        </pc:spChg>
        <pc:graphicFrameChg chg="del">
          <ac:chgData name="Clair Blacketer" userId="3c193b7f-c2ab-4bcf-b88c-f89a6b1fba38" providerId="ADAL" clId="{640365EB-B4F7-544E-9608-95BC73300283}" dt="2024-10-16T22:01:05.197" v="1321" actId="478"/>
          <ac:graphicFrameMkLst>
            <pc:docMk/>
            <pc:sldMk cId="3882064137" sldId="268"/>
            <ac:graphicFrameMk id="5" creationId="{51FA5B81-AF72-4D81-90C2-05A7384E3021}"/>
          </ac:graphicFrameMkLst>
        </pc:graphicFrameChg>
        <pc:graphicFrameChg chg="add mod modGraphic">
          <ac:chgData name="Clair Blacketer" userId="3c193b7f-c2ab-4bcf-b88c-f89a6b1fba38" providerId="ADAL" clId="{640365EB-B4F7-544E-9608-95BC73300283}" dt="2024-10-16T22:03:53.331" v="1355" actId="1076"/>
          <ac:graphicFrameMkLst>
            <pc:docMk/>
            <pc:sldMk cId="3882064137" sldId="268"/>
            <ac:graphicFrameMk id="7" creationId="{A5573CE9-9C32-26D3-7A9E-1E7E00494D88}"/>
          </ac:graphicFrameMkLst>
        </pc:graphicFrameChg>
      </pc:sldChg>
      <pc:sldChg chg="addSp delSp modSp">
        <pc:chgData name="Clair Blacketer" userId="3c193b7f-c2ab-4bcf-b88c-f89a6b1fba38" providerId="ADAL" clId="{640365EB-B4F7-544E-9608-95BC73300283}" dt="2024-10-10T18:37:22.120" v="893" actId="1076"/>
        <pc:sldMkLst>
          <pc:docMk/>
          <pc:sldMk cId="2066643066" sldId="269"/>
        </pc:sldMkLst>
        <pc:picChg chg="del">
          <ac:chgData name="Clair Blacketer" userId="3c193b7f-c2ab-4bcf-b88c-f89a6b1fba38" providerId="ADAL" clId="{640365EB-B4F7-544E-9608-95BC73300283}" dt="2024-10-10T18:37:11.024" v="889" actId="478"/>
          <ac:picMkLst>
            <pc:docMk/>
            <pc:sldMk cId="2066643066" sldId="269"/>
            <ac:picMk id="3" creationId="{15DA4741-AEF5-40A4-9941-E2F46A9A8987}"/>
          </ac:picMkLst>
        </pc:picChg>
        <pc:picChg chg="add mod">
          <ac:chgData name="Clair Blacketer" userId="3c193b7f-c2ab-4bcf-b88c-f89a6b1fba38" providerId="ADAL" clId="{640365EB-B4F7-544E-9608-95BC73300283}" dt="2024-10-10T18:37:22.120" v="893" actId="1076"/>
          <ac:picMkLst>
            <pc:docMk/>
            <pc:sldMk cId="2066643066" sldId="269"/>
            <ac:picMk id="1026" creationId="{EA45CC96-CD50-4078-6BD3-70B4FEF16338}"/>
          </ac:picMkLst>
        </pc:picChg>
      </pc:sldChg>
      <pc:sldChg chg="del">
        <pc:chgData name="Clair Blacketer" userId="3c193b7f-c2ab-4bcf-b88c-f89a6b1fba38" providerId="ADAL" clId="{640365EB-B4F7-544E-9608-95BC73300283}" dt="2024-10-16T17:34:53.446" v="894" actId="2696"/>
        <pc:sldMkLst>
          <pc:docMk/>
          <pc:sldMk cId="2704098766" sldId="275"/>
        </pc:sldMkLst>
      </pc:sldChg>
      <pc:sldChg chg="delSp mod">
        <pc:chgData name="Clair Blacketer" userId="3c193b7f-c2ab-4bcf-b88c-f89a6b1fba38" providerId="ADAL" clId="{640365EB-B4F7-544E-9608-95BC73300283}" dt="2024-10-09T00:24:03.479" v="84" actId="478"/>
        <pc:sldMkLst>
          <pc:docMk/>
          <pc:sldMk cId="248747502" sldId="404"/>
        </pc:sldMkLst>
        <pc:spChg chg="del">
          <ac:chgData name="Clair Blacketer" userId="3c193b7f-c2ab-4bcf-b88c-f89a6b1fba38" providerId="ADAL" clId="{640365EB-B4F7-544E-9608-95BC73300283}" dt="2024-10-09T00:24:03.479" v="84" actId="478"/>
          <ac:spMkLst>
            <pc:docMk/>
            <pc:sldMk cId="248747502" sldId="404"/>
            <ac:spMk id="13" creationId="{369B7CF5-D82E-1CB4-C6EE-4F58765B6231}"/>
          </ac:spMkLst>
        </pc:spChg>
      </pc:sldChg>
      <pc:sldChg chg="delSp mod">
        <pc:chgData name="Clair Blacketer" userId="3c193b7f-c2ab-4bcf-b88c-f89a6b1fba38" providerId="ADAL" clId="{640365EB-B4F7-544E-9608-95BC73300283}" dt="2024-10-09T00:28:29.367" v="256" actId="478"/>
        <pc:sldMkLst>
          <pc:docMk/>
          <pc:sldMk cId="3823999428" sldId="623"/>
        </pc:sldMkLst>
        <pc:spChg chg="del">
          <ac:chgData name="Clair Blacketer" userId="3c193b7f-c2ab-4bcf-b88c-f89a6b1fba38" providerId="ADAL" clId="{640365EB-B4F7-544E-9608-95BC73300283}" dt="2024-10-09T00:28:29.367" v="256" actId="478"/>
          <ac:spMkLst>
            <pc:docMk/>
            <pc:sldMk cId="3823999428" sldId="623"/>
            <ac:spMk id="6" creationId="{BFEA7073-A220-008A-F1DC-FF125EF47727}"/>
          </ac:spMkLst>
        </pc:spChg>
      </pc:sldChg>
      <pc:sldChg chg="delSp mod">
        <pc:chgData name="Clair Blacketer" userId="3c193b7f-c2ab-4bcf-b88c-f89a6b1fba38" providerId="ADAL" clId="{640365EB-B4F7-544E-9608-95BC73300283}" dt="2024-10-09T00:28:37.179" v="257" actId="478"/>
        <pc:sldMkLst>
          <pc:docMk/>
          <pc:sldMk cId="513164508" sldId="625"/>
        </pc:sldMkLst>
        <pc:spChg chg="del">
          <ac:chgData name="Clair Blacketer" userId="3c193b7f-c2ab-4bcf-b88c-f89a6b1fba38" providerId="ADAL" clId="{640365EB-B4F7-544E-9608-95BC73300283}" dt="2024-10-09T00:28:37.179" v="257" actId="478"/>
          <ac:spMkLst>
            <pc:docMk/>
            <pc:sldMk cId="513164508" sldId="625"/>
            <ac:spMk id="3" creationId="{304F796A-70D9-8B90-5169-3FF8D016FD14}"/>
          </ac:spMkLst>
        </pc:spChg>
      </pc:sldChg>
      <pc:sldChg chg="delSp mod">
        <pc:chgData name="Clair Blacketer" userId="3c193b7f-c2ab-4bcf-b88c-f89a6b1fba38" providerId="ADAL" clId="{640365EB-B4F7-544E-9608-95BC73300283}" dt="2024-10-09T00:28:46.237" v="258" actId="478"/>
        <pc:sldMkLst>
          <pc:docMk/>
          <pc:sldMk cId="4167687711" sldId="627"/>
        </pc:sldMkLst>
        <pc:spChg chg="del">
          <ac:chgData name="Clair Blacketer" userId="3c193b7f-c2ab-4bcf-b88c-f89a6b1fba38" providerId="ADAL" clId="{640365EB-B4F7-544E-9608-95BC73300283}" dt="2024-10-09T00:28:46.237" v="258" actId="478"/>
          <ac:spMkLst>
            <pc:docMk/>
            <pc:sldMk cId="4167687711" sldId="627"/>
            <ac:spMk id="6" creationId="{B8A388FB-D272-47F0-2D5C-6E68689676F8}"/>
          </ac:spMkLst>
        </pc:spChg>
      </pc:sldChg>
      <pc:sldChg chg="delSp mod">
        <pc:chgData name="Clair Blacketer" userId="3c193b7f-c2ab-4bcf-b88c-f89a6b1fba38" providerId="ADAL" clId="{640365EB-B4F7-544E-9608-95BC73300283}" dt="2024-10-09T00:28:50.950" v="259" actId="478"/>
        <pc:sldMkLst>
          <pc:docMk/>
          <pc:sldMk cId="3243003259" sldId="628"/>
        </pc:sldMkLst>
        <pc:spChg chg="del">
          <ac:chgData name="Clair Blacketer" userId="3c193b7f-c2ab-4bcf-b88c-f89a6b1fba38" providerId="ADAL" clId="{640365EB-B4F7-544E-9608-95BC73300283}" dt="2024-10-09T00:28:50.950" v="259" actId="478"/>
          <ac:spMkLst>
            <pc:docMk/>
            <pc:sldMk cId="3243003259" sldId="628"/>
            <ac:spMk id="7" creationId="{98C1796D-9805-5028-979C-303B1DA2886C}"/>
          </ac:spMkLst>
        </pc:spChg>
      </pc:sldChg>
      <pc:sldChg chg="delSp mod">
        <pc:chgData name="Clair Blacketer" userId="3c193b7f-c2ab-4bcf-b88c-f89a6b1fba38" providerId="ADAL" clId="{640365EB-B4F7-544E-9608-95BC73300283}" dt="2024-10-09T00:28:55.499" v="260" actId="478"/>
        <pc:sldMkLst>
          <pc:docMk/>
          <pc:sldMk cId="3686993896" sldId="629"/>
        </pc:sldMkLst>
        <pc:spChg chg="del">
          <ac:chgData name="Clair Blacketer" userId="3c193b7f-c2ab-4bcf-b88c-f89a6b1fba38" providerId="ADAL" clId="{640365EB-B4F7-544E-9608-95BC73300283}" dt="2024-10-09T00:28:55.499" v="260" actId="478"/>
          <ac:spMkLst>
            <pc:docMk/>
            <pc:sldMk cId="3686993896" sldId="629"/>
            <ac:spMk id="7" creationId="{F745E27B-AB62-6A59-31A4-C1AE69C6506A}"/>
          </ac:spMkLst>
        </pc:spChg>
      </pc:sldChg>
      <pc:sldChg chg="delSp modSp mod">
        <pc:chgData name="Clair Blacketer" userId="3c193b7f-c2ab-4bcf-b88c-f89a6b1fba38" providerId="ADAL" clId="{640365EB-B4F7-544E-9608-95BC73300283}" dt="2024-10-16T18:46:28.973" v="1191" actId="20577"/>
        <pc:sldMkLst>
          <pc:docMk/>
          <pc:sldMk cId="367071528" sldId="630"/>
        </pc:sldMkLst>
        <pc:spChg chg="mod">
          <ac:chgData name="Clair Blacketer" userId="3c193b7f-c2ab-4bcf-b88c-f89a6b1fba38" providerId="ADAL" clId="{640365EB-B4F7-544E-9608-95BC73300283}" dt="2024-10-16T18:46:28.973" v="1191" actId="20577"/>
          <ac:spMkLst>
            <pc:docMk/>
            <pc:sldMk cId="367071528" sldId="630"/>
            <ac:spMk id="2" creationId="{F01F3BC1-868F-4D9D-B552-4480C45658DC}"/>
          </ac:spMkLst>
        </pc:spChg>
        <pc:spChg chg="del">
          <ac:chgData name="Clair Blacketer" userId="3c193b7f-c2ab-4bcf-b88c-f89a6b1fba38" providerId="ADAL" clId="{640365EB-B4F7-544E-9608-95BC73300283}" dt="2024-10-09T01:13:50.110" v="261" actId="478"/>
          <ac:spMkLst>
            <pc:docMk/>
            <pc:sldMk cId="367071528" sldId="630"/>
            <ac:spMk id="4" creationId="{947908E3-D616-10F9-792D-26906FFCF1EC}"/>
          </ac:spMkLst>
        </pc:spChg>
      </pc:sldChg>
      <pc:sldChg chg="delSp modSp mod">
        <pc:chgData name="Clair Blacketer" userId="3c193b7f-c2ab-4bcf-b88c-f89a6b1fba38" providerId="ADAL" clId="{640365EB-B4F7-544E-9608-95BC73300283}" dt="2024-10-16T18:46:36.337" v="1198" actId="20577"/>
        <pc:sldMkLst>
          <pc:docMk/>
          <pc:sldMk cId="2771998800" sldId="631"/>
        </pc:sldMkLst>
        <pc:spChg chg="mod">
          <ac:chgData name="Clair Blacketer" userId="3c193b7f-c2ab-4bcf-b88c-f89a6b1fba38" providerId="ADAL" clId="{640365EB-B4F7-544E-9608-95BC73300283}" dt="2024-10-16T18:46:36.337" v="1198" actId="20577"/>
          <ac:spMkLst>
            <pc:docMk/>
            <pc:sldMk cId="2771998800" sldId="631"/>
            <ac:spMk id="2" creationId="{F01F3BC1-868F-4D9D-B552-4480C45658DC}"/>
          </ac:spMkLst>
        </pc:spChg>
        <pc:spChg chg="del">
          <ac:chgData name="Clair Blacketer" userId="3c193b7f-c2ab-4bcf-b88c-f89a6b1fba38" providerId="ADAL" clId="{640365EB-B4F7-544E-9608-95BC73300283}" dt="2024-10-09T01:13:57.397" v="262" actId="478"/>
          <ac:spMkLst>
            <pc:docMk/>
            <pc:sldMk cId="2771998800" sldId="631"/>
            <ac:spMk id="4" creationId="{22A9D0EE-584E-3C53-CB60-AF01F414F339}"/>
          </ac:spMkLst>
        </pc:spChg>
      </pc:sldChg>
      <pc:sldChg chg="delSp modSp mod">
        <pc:chgData name="Clair Blacketer" userId="3c193b7f-c2ab-4bcf-b88c-f89a6b1fba38" providerId="ADAL" clId="{640365EB-B4F7-544E-9608-95BC73300283}" dt="2024-10-16T18:46:43.418" v="1205" actId="20577"/>
        <pc:sldMkLst>
          <pc:docMk/>
          <pc:sldMk cId="830709878" sldId="633"/>
        </pc:sldMkLst>
        <pc:spChg chg="mod">
          <ac:chgData name="Clair Blacketer" userId="3c193b7f-c2ab-4bcf-b88c-f89a6b1fba38" providerId="ADAL" clId="{640365EB-B4F7-544E-9608-95BC73300283}" dt="2024-10-16T18:46:43.418" v="1205" actId="20577"/>
          <ac:spMkLst>
            <pc:docMk/>
            <pc:sldMk cId="830709878" sldId="633"/>
            <ac:spMk id="2" creationId="{F01F3BC1-868F-4D9D-B552-4480C45658DC}"/>
          </ac:spMkLst>
        </pc:spChg>
        <pc:spChg chg="del">
          <ac:chgData name="Clair Blacketer" userId="3c193b7f-c2ab-4bcf-b88c-f89a6b1fba38" providerId="ADAL" clId="{640365EB-B4F7-544E-9608-95BC73300283}" dt="2024-10-09T01:14:04.127" v="263" actId="478"/>
          <ac:spMkLst>
            <pc:docMk/>
            <pc:sldMk cId="830709878" sldId="633"/>
            <ac:spMk id="4" creationId="{121E0D13-B9BD-F547-9FAF-BC4881BF53BE}"/>
          </ac:spMkLst>
        </pc:spChg>
      </pc:sldChg>
      <pc:sldChg chg="delSp modSp mod">
        <pc:chgData name="Clair Blacketer" userId="3c193b7f-c2ab-4bcf-b88c-f89a6b1fba38" providerId="ADAL" clId="{640365EB-B4F7-544E-9608-95BC73300283}" dt="2024-10-16T18:46:19.935" v="1184" actId="20577"/>
        <pc:sldMkLst>
          <pc:docMk/>
          <pc:sldMk cId="2353170234" sldId="636"/>
        </pc:sldMkLst>
        <pc:spChg chg="mod">
          <ac:chgData name="Clair Blacketer" userId="3c193b7f-c2ab-4bcf-b88c-f89a6b1fba38" providerId="ADAL" clId="{640365EB-B4F7-544E-9608-95BC73300283}" dt="2024-10-16T18:46:19.935" v="1184" actId="20577"/>
          <ac:spMkLst>
            <pc:docMk/>
            <pc:sldMk cId="2353170234" sldId="636"/>
            <ac:spMk id="3" creationId="{46274B26-C158-42A1-91B2-C64B9B52BC59}"/>
          </ac:spMkLst>
        </pc:spChg>
        <pc:spChg chg="del">
          <ac:chgData name="Clair Blacketer" userId="3c193b7f-c2ab-4bcf-b88c-f89a6b1fba38" providerId="ADAL" clId="{640365EB-B4F7-544E-9608-95BC73300283}" dt="2024-10-16T18:45:43.664" v="1144" actId="478"/>
          <ac:spMkLst>
            <pc:docMk/>
            <pc:sldMk cId="2353170234" sldId="636"/>
            <ac:spMk id="6" creationId="{17FFDCBB-23E0-7E52-0C99-2427AC9B9FEC}"/>
          </ac:spMkLst>
        </pc:spChg>
        <pc:spChg chg="mod">
          <ac:chgData name="Clair Blacketer" userId="3c193b7f-c2ab-4bcf-b88c-f89a6b1fba38" providerId="ADAL" clId="{640365EB-B4F7-544E-9608-95BC73300283}" dt="2024-10-16T18:45:48.163" v="1145" actId="20577"/>
          <ac:spMkLst>
            <pc:docMk/>
            <pc:sldMk cId="2353170234" sldId="636"/>
            <ac:spMk id="7" creationId="{6B90B3F1-6CA2-4100-A9D3-EE5215DED7FE}"/>
          </ac:spMkLst>
        </pc:spChg>
      </pc:sldChg>
      <pc:sldChg chg="add">
        <pc:chgData name="Clair Blacketer" userId="3c193b7f-c2ab-4bcf-b88c-f89a6b1fba38" providerId="ADAL" clId="{640365EB-B4F7-544E-9608-95BC73300283}" dt="2024-10-16T18:56:22.158" v="1282"/>
        <pc:sldMkLst>
          <pc:docMk/>
          <pc:sldMk cId="1249486189" sldId="644"/>
        </pc:sldMkLst>
      </pc:sldChg>
      <pc:sldChg chg="add">
        <pc:chgData name="Clair Blacketer" userId="3c193b7f-c2ab-4bcf-b88c-f89a6b1fba38" providerId="ADAL" clId="{640365EB-B4F7-544E-9608-95BC73300283}" dt="2024-10-16T18:56:47.294" v="1283"/>
        <pc:sldMkLst>
          <pc:docMk/>
          <pc:sldMk cId="3733150075" sldId="668"/>
        </pc:sldMkLst>
      </pc:sldChg>
      <pc:sldChg chg="delSp modSp mod">
        <pc:chgData name="Clair Blacketer" userId="3c193b7f-c2ab-4bcf-b88c-f89a6b1fba38" providerId="ADAL" clId="{640365EB-B4F7-544E-9608-95BC73300283}" dt="2024-10-09T00:28:22.901" v="255" actId="1076"/>
        <pc:sldMkLst>
          <pc:docMk/>
          <pc:sldMk cId="3521311201" sldId="680"/>
        </pc:sldMkLst>
        <pc:spChg chg="mod">
          <ac:chgData name="Clair Blacketer" userId="3c193b7f-c2ab-4bcf-b88c-f89a6b1fba38" providerId="ADAL" clId="{640365EB-B4F7-544E-9608-95BC73300283}" dt="2024-10-09T00:27:50.122" v="172" actId="20577"/>
          <ac:spMkLst>
            <pc:docMk/>
            <pc:sldMk cId="3521311201" sldId="680"/>
            <ac:spMk id="2" creationId="{585AB8C9-7058-4C2D-93EE-2FC8C2221B4A}"/>
          </ac:spMkLst>
        </pc:spChg>
        <pc:spChg chg="mod">
          <ac:chgData name="Clair Blacketer" userId="3c193b7f-c2ab-4bcf-b88c-f89a6b1fba38" providerId="ADAL" clId="{640365EB-B4F7-544E-9608-95BC73300283}" dt="2024-10-09T00:28:22.901" v="255" actId="1076"/>
          <ac:spMkLst>
            <pc:docMk/>
            <pc:sldMk cId="3521311201" sldId="680"/>
            <ac:spMk id="3" creationId="{C385A8CD-4746-4258-BFEB-3954DE21BFE4}"/>
          </ac:spMkLst>
        </pc:spChg>
        <pc:spChg chg="del mod">
          <ac:chgData name="Clair Blacketer" userId="3c193b7f-c2ab-4bcf-b88c-f89a6b1fba38" providerId="ADAL" clId="{640365EB-B4F7-544E-9608-95BC73300283}" dt="2024-10-09T00:27:27.014" v="159" actId="478"/>
          <ac:spMkLst>
            <pc:docMk/>
            <pc:sldMk cId="3521311201" sldId="680"/>
            <ac:spMk id="6" creationId="{7A015217-E585-D69C-6659-67EE9235FA17}"/>
          </ac:spMkLst>
        </pc:spChg>
      </pc:sldChg>
      <pc:sldChg chg="modSp mod modShow">
        <pc:chgData name="Clair Blacketer" userId="3c193b7f-c2ab-4bcf-b88c-f89a6b1fba38" providerId="ADAL" clId="{640365EB-B4F7-544E-9608-95BC73300283}" dt="2024-10-16T18:51:41.596" v="1281" actId="20577"/>
        <pc:sldMkLst>
          <pc:docMk/>
          <pc:sldMk cId="4229582321" sldId="683"/>
        </pc:sldMkLst>
        <pc:spChg chg="mod">
          <ac:chgData name="Clair Blacketer" userId="3c193b7f-c2ab-4bcf-b88c-f89a6b1fba38" providerId="ADAL" clId="{640365EB-B4F7-544E-9608-95BC73300283}" dt="2024-10-16T18:51:28.755" v="1260" actId="27636"/>
          <ac:spMkLst>
            <pc:docMk/>
            <pc:sldMk cId="4229582321" sldId="683"/>
            <ac:spMk id="3" creationId="{F0187521-B95B-4CD0-A7E6-E1C343AD0F53}"/>
          </ac:spMkLst>
        </pc:spChg>
        <pc:spChg chg="mod">
          <ac:chgData name="Clair Blacketer" userId="3c193b7f-c2ab-4bcf-b88c-f89a6b1fba38" providerId="ADAL" clId="{640365EB-B4F7-544E-9608-95BC73300283}" dt="2024-10-16T18:51:41.596" v="1281" actId="20577"/>
          <ac:spMkLst>
            <pc:docMk/>
            <pc:sldMk cId="4229582321" sldId="683"/>
            <ac:spMk id="4" creationId="{D586FC75-6CC3-42BD-A05D-4D09BE3E4449}"/>
          </ac:spMkLst>
        </pc:spChg>
        <pc:spChg chg="mod">
          <ac:chgData name="Clair Blacketer" userId="3c193b7f-c2ab-4bcf-b88c-f89a6b1fba38" providerId="ADAL" clId="{640365EB-B4F7-544E-9608-95BC73300283}" dt="2024-10-16T18:51:20.930" v="1239" actId="20577"/>
          <ac:spMkLst>
            <pc:docMk/>
            <pc:sldMk cId="4229582321" sldId="683"/>
            <ac:spMk id="11" creationId="{AF521978-459F-4D11-9DDE-F19D8FF9D2AD}"/>
          </ac:spMkLst>
        </pc:spChg>
      </pc:sldChg>
      <pc:sldChg chg="addSp delSp modSp mod">
        <pc:chgData name="Clair Blacketer" userId="3c193b7f-c2ab-4bcf-b88c-f89a6b1fba38" providerId="ADAL" clId="{640365EB-B4F7-544E-9608-95BC73300283}" dt="2024-10-09T01:23:52.317" v="652" actId="207"/>
        <pc:sldMkLst>
          <pc:docMk/>
          <pc:sldMk cId="3752278161" sldId="685"/>
        </pc:sldMkLst>
        <pc:spChg chg="mod">
          <ac:chgData name="Clair Blacketer" userId="3c193b7f-c2ab-4bcf-b88c-f89a6b1fba38" providerId="ADAL" clId="{640365EB-B4F7-544E-9608-95BC73300283}" dt="2024-10-09T01:20:13.824" v="513" actId="1035"/>
          <ac:spMkLst>
            <pc:docMk/>
            <pc:sldMk cId="3752278161" sldId="685"/>
            <ac:spMk id="3" creationId="{1C11E35C-EF6B-41CE-8051-A325823453AE}"/>
          </ac:spMkLst>
        </pc:spChg>
        <pc:spChg chg="add del mod">
          <ac:chgData name="Clair Blacketer" userId="3c193b7f-c2ab-4bcf-b88c-f89a6b1fba38" providerId="ADAL" clId="{640365EB-B4F7-544E-9608-95BC73300283}" dt="2024-10-09T01:19:56.730" v="492" actId="20577"/>
          <ac:spMkLst>
            <pc:docMk/>
            <pc:sldMk cId="3752278161" sldId="685"/>
            <ac:spMk id="11" creationId="{DB897464-DF6F-45B7-8B7A-D99C37C55E20}"/>
          </ac:spMkLst>
        </pc:spChg>
        <pc:spChg chg="add del mod">
          <ac:chgData name="Clair Blacketer" userId="3c193b7f-c2ab-4bcf-b88c-f89a6b1fba38" providerId="ADAL" clId="{640365EB-B4F7-544E-9608-95BC73300283}" dt="2024-10-09T01:19:47.626" v="486" actId="478"/>
          <ac:spMkLst>
            <pc:docMk/>
            <pc:sldMk cId="3752278161" sldId="685"/>
            <ac:spMk id="12" creationId="{1DE803E9-1A18-4E00-9EB4-38BACE9216FA}"/>
          </ac:spMkLst>
        </pc:spChg>
        <pc:spChg chg="del">
          <ac:chgData name="Clair Blacketer" userId="3c193b7f-c2ab-4bcf-b88c-f89a6b1fba38" providerId="ADAL" clId="{640365EB-B4F7-544E-9608-95BC73300283}" dt="2024-10-09T01:19:32.811" v="440" actId="478"/>
          <ac:spMkLst>
            <pc:docMk/>
            <pc:sldMk cId="3752278161" sldId="685"/>
            <ac:spMk id="14" creationId="{9BBB7290-F965-2C4A-C72F-8D24FCF9DE05}"/>
          </ac:spMkLst>
        </pc:spChg>
        <pc:spChg chg="add del mod">
          <ac:chgData name="Clair Blacketer" userId="3c193b7f-c2ab-4bcf-b88c-f89a6b1fba38" providerId="ADAL" clId="{640365EB-B4F7-544E-9608-95BC73300283}" dt="2024-10-09T01:17:19.112" v="336" actId="478"/>
          <ac:spMkLst>
            <pc:docMk/>
            <pc:sldMk cId="3752278161" sldId="685"/>
            <ac:spMk id="17" creationId="{F898290D-C51D-5DFA-3D34-B3D568A3D21F}"/>
          </ac:spMkLst>
        </pc:spChg>
        <pc:spChg chg="add del mod">
          <ac:chgData name="Clair Blacketer" userId="3c193b7f-c2ab-4bcf-b88c-f89a6b1fba38" providerId="ADAL" clId="{640365EB-B4F7-544E-9608-95BC73300283}" dt="2024-10-09T01:17:18.462" v="335" actId="478"/>
          <ac:spMkLst>
            <pc:docMk/>
            <pc:sldMk cId="3752278161" sldId="685"/>
            <ac:spMk id="19" creationId="{D387A986-2E9B-295E-8DBE-02B1C9F09F18}"/>
          </ac:spMkLst>
        </pc:spChg>
        <pc:spChg chg="add del mod">
          <ac:chgData name="Clair Blacketer" userId="3c193b7f-c2ab-4bcf-b88c-f89a6b1fba38" providerId="ADAL" clId="{640365EB-B4F7-544E-9608-95BC73300283}" dt="2024-10-09T01:22:45.776" v="597"/>
          <ac:spMkLst>
            <pc:docMk/>
            <pc:sldMk cId="3752278161" sldId="685"/>
            <ac:spMk id="21" creationId="{E1C47600-512D-62B4-DE5B-B125FDE55AC0}"/>
          </ac:spMkLst>
        </pc:spChg>
        <pc:spChg chg="add mod">
          <ac:chgData name="Clair Blacketer" userId="3c193b7f-c2ab-4bcf-b88c-f89a6b1fba38" providerId="ADAL" clId="{640365EB-B4F7-544E-9608-95BC73300283}" dt="2024-10-09T01:23:45.866" v="651" actId="207"/>
          <ac:spMkLst>
            <pc:docMk/>
            <pc:sldMk cId="3752278161" sldId="685"/>
            <ac:spMk id="22" creationId="{FC3C5551-774C-A7BE-43CB-6CD748053C41}"/>
          </ac:spMkLst>
        </pc:spChg>
        <pc:spChg chg="add mod">
          <ac:chgData name="Clair Blacketer" userId="3c193b7f-c2ab-4bcf-b88c-f89a6b1fba38" providerId="ADAL" clId="{640365EB-B4F7-544E-9608-95BC73300283}" dt="2024-10-09T01:23:52.317" v="652" actId="207"/>
          <ac:spMkLst>
            <pc:docMk/>
            <pc:sldMk cId="3752278161" sldId="685"/>
            <ac:spMk id="23" creationId="{BB053CEA-3D2A-D9DB-4CE9-AC3557E0E5FF}"/>
          </ac:spMkLst>
        </pc:spChg>
        <pc:spChg chg="add mod">
          <ac:chgData name="Clair Blacketer" userId="3c193b7f-c2ab-4bcf-b88c-f89a6b1fba38" providerId="ADAL" clId="{640365EB-B4F7-544E-9608-95BC73300283}" dt="2024-10-09T01:23:52.317" v="652" actId="207"/>
          <ac:spMkLst>
            <pc:docMk/>
            <pc:sldMk cId="3752278161" sldId="685"/>
            <ac:spMk id="24" creationId="{381BD799-2A7C-47A6-38CE-3CAE796AF166}"/>
          </ac:spMkLst>
        </pc:spChg>
        <pc:spChg chg="add mod">
          <ac:chgData name="Clair Blacketer" userId="3c193b7f-c2ab-4bcf-b88c-f89a6b1fba38" providerId="ADAL" clId="{640365EB-B4F7-544E-9608-95BC73300283}" dt="2024-10-09T01:23:52.317" v="652" actId="207"/>
          <ac:spMkLst>
            <pc:docMk/>
            <pc:sldMk cId="3752278161" sldId="685"/>
            <ac:spMk id="25" creationId="{6C07BCC0-A460-4182-C33D-C7BF5B0141EB}"/>
          </ac:spMkLst>
        </pc:spChg>
        <pc:spChg chg="add mod">
          <ac:chgData name="Clair Blacketer" userId="3c193b7f-c2ab-4bcf-b88c-f89a6b1fba38" providerId="ADAL" clId="{640365EB-B4F7-544E-9608-95BC73300283}" dt="2024-10-09T01:23:52.317" v="652" actId="207"/>
          <ac:spMkLst>
            <pc:docMk/>
            <pc:sldMk cId="3752278161" sldId="685"/>
            <ac:spMk id="26" creationId="{C45DE77F-0587-756F-393F-2F804ABAD4F9}"/>
          </ac:spMkLst>
        </pc:spChg>
        <pc:picChg chg="del">
          <ac:chgData name="Clair Blacketer" userId="3c193b7f-c2ab-4bcf-b88c-f89a6b1fba38" providerId="ADAL" clId="{640365EB-B4F7-544E-9608-95BC73300283}" dt="2024-10-09T01:22:01.033" v="545" actId="478"/>
          <ac:picMkLst>
            <pc:docMk/>
            <pc:sldMk cId="3752278161" sldId="685"/>
            <ac:picMk id="7" creationId="{18BAF756-8910-421B-89C8-C9248343B676}"/>
          </ac:picMkLst>
        </pc:picChg>
        <pc:picChg chg="del mod">
          <ac:chgData name="Clair Blacketer" userId="3c193b7f-c2ab-4bcf-b88c-f89a6b1fba38" providerId="ADAL" clId="{640365EB-B4F7-544E-9608-95BC73300283}" dt="2024-10-09T01:22:02.084" v="546" actId="478"/>
          <ac:picMkLst>
            <pc:docMk/>
            <pc:sldMk cId="3752278161" sldId="685"/>
            <ac:picMk id="8" creationId="{47BE44F0-8B4C-4C62-BB50-1FFCE357BEE1}"/>
          </ac:picMkLst>
        </pc:picChg>
        <pc:picChg chg="del mod">
          <ac:chgData name="Clair Blacketer" userId="3c193b7f-c2ab-4bcf-b88c-f89a6b1fba38" providerId="ADAL" clId="{640365EB-B4F7-544E-9608-95BC73300283}" dt="2024-10-09T01:22:44.527" v="594" actId="478"/>
          <ac:picMkLst>
            <pc:docMk/>
            <pc:sldMk cId="3752278161" sldId="685"/>
            <ac:picMk id="9" creationId="{1E2004F0-3B90-4F43-B82D-69B0A397A533}"/>
          </ac:picMkLst>
        </pc:picChg>
        <pc:picChg chg="del mod">
          <ac:chgData name="Clair Blacketer" userId="3c193b7f-c2ab-4bcf-b88c-f89a6b1fba38" providerId="ADAL" clId="{640365EB-B4F7-544E-9608-95BC73300283}" dt="2024-10-09T01:22:45.543" v="595" actId="478"/>
          <ac:picMkLst>
            <pc:docMk/>
            <pc:sldMk cId="3752278161" sldId="685"/>
            <ac:picMk id="10" creationId="{1A7A1BAC-D953-472E-B304-291A1C7F9B66}"/>
          </ac:picMkLst>
        </pc:picChg>
        <pc:picChg chg="mod">
          <ac:chgData name="Clair Blacketer" userId="3c193b7f-c2ab-4bcf-b88c-f89a6b1fba38" providerId="ADAL" clId="{640365EB-B4F7-544E-9608-95BC73300283}" dt="2024-10-09T01:20:13.824" v="513" actId="1035"/>
          <ac:picMkLst>
            <pc:docMk/>
            <pc:sldMk cId="3752278161" sldId="685"/>
            <ac:picMk id="13" creationId="{065EC370-6C21-48CE-A3B9-36B806417813}"/>
          </ac:picMkLst>
        </pc:picChg>
        <pc:picChg chg="mod">
          <ac:chgData name="Clair Blacketer" userId="3c193b7f-c2ab-4bcf-b88c-f89a6b1fba38" providerId="ADAL" clId="{640365EB-B4F7-544E-9608-95BC73300283}" dt="2024-10-09T01:20:13.824" v="513" actId="1035"/>
          <ac:picMkLst>
            <pc:docMk/>
            <pc:sldMk cId="3752278161" sldId="685"/>
            <ac:picMk id="15" creationId="{D10A9F19-E2DE-4350-80E2-B52E7ACDF14A}"/>
          </ac:picMkLst>
        </pc:picChg>
        <pc:picChg chg="add del mod">
          <ac:chgData name="Clair Blacketer" userId="3c193b7f-c2ab-4bcf-b88c-f89a6b1fba38" providerId="ADAL" clId="{640365EB-B4F7-544E-9608-95BC73300283}" dt="2024-10-09T01:20:39.051" v="517" actId="478"/>
          <ac:picMkLst>
            <pc:docMk/>
            <pc:sldMk cId="3752278161" sldId="685"/>
            <ac:picMk id="20" creationId="{7C04155E-3CD0-45E9-5277-49762298BEE3}"/>
          </ac:picMkLst>
        </pc:picChg>
      </pc:sldChg>
      <pc:sldChg chg="mod ord modShow">
        <pc:chgData name="Clair Blacketer" userId="3c193b7f-c2ab-4bcf-b88c-f89a6b1fba38" providerId="ADAL" clId="{640365EB-B4F7-544E-9608-95BC73300283}" dt="2024-10-10T16:37:52.908" v="888" actId="20578"/>
        <pc:sldMkLst>
          <pc:docMk/>
          <pc:sldMk cId="253275224" sldId="692"/>
        </pc:sldMkLst>
      </pc:sldChg>
      <pc:sldChg chg="mod modShow">
        <pc:chgData name="Clair Blacketer" userId="3c193b7f-c2ab-4bcf-b88c-f89a6b1fba38" providerId="ADAL" clId="{640365EB-B4F7-544E-9608-95BC73300283}" dt="2024-10-10T16:36:53.561" v="885" actId="729"/>
        <pc:sldMkLst>
          <pc:docMk/>
          <pc:sldMk cId="1188259047" sldId="724"/>
        </pc:sldMkLst>
      </pc:sldChg>
      <pc:sldChg chg="mod modShow">
        <pc:chgData name="Clair Blacketer" userId="3c193b7f-c2ab-4bcf-b88c-f89a6b1fba38" providerId="ADAL" clId="{640365EB-B4F7-544E-9608-95BC73300283}" dt="2024-10-10T16:36:57.168" v="886" actId="729"/>
        <pc:sldMkLst>
          <pc:docMk/>
          <pc:sldMk cId="659359642" sldId="741"/>
        </pc:sldMkLst>
      </pc:sldChg>
      <pc:sldChg chg="addSp modSp add mod">
        <pc:chgData name="Clair Blacketer" userId="3c193b7f-c2ab-4bcf-b88c-f89a6b1fba38" providerId="ADAL" clId="{640365EB-B4F7-544E-9608-95BC73300283}" dt="2024-10-16T18:58:08.324" v="1299" actId="14100"/>
        <pc:sldMkLst>
          <pc:docMk/>
          <pc:sldMk cId="2855085405" sldId="752"/>
        </pc:sldMkLst>
        <pc:spChg chg="add mod">
          <ac:chgData name="Clair Blacketer" userId="3c193b7f-c2ab-4bcf-b88c-f89a6b1fba38" providerId="ADAL" clId="{640365EB-B4F7-544E-9608-95BC73300283}" dt="2024-10-16T18:58:08.324" v="1299" actId="14100"/>
          <ac:spMkLst>
            <pc:docMk/>
            <pc:sldMk cId="2855085405" sldId="752"/>
            <ac:spMk id="5" creationId="{20BD303A-9EAF-9BA5-B64A-2BA524965194}"/>
          </ac:spMkLst>
        </pc:spChg>
        <pc:spChg chg="add mod">
          <ac:chgData name="Clair Blacketer" userId="3c193b7f-c2ab-4bcf-b88c-f89a6b1fba38" providerId="ADAL" clId="{640365EB-B4F7-544E-9608-95BC73300283}" dt="2024-10-16T18:58:04.439" v="1298" actId="14100"/>
          <ac:spMkLst>
            <pc:docMk/>
            <pc:sldMk cId="2855085405" sldId="752"/>
            <ac:spMk id="9" creationId="{52447D71-FF64-627F-A6AB-26EA85C497B3}"/>
          </ac:spMkLst>
        </pc:spChg>
      </pc:sldChg>
      <pc:sldChg chg="addSp modSp add mod">
        <pc:chgData name="Clair Blacketer" userId="3c193b7f-c2ab-4bcf-b88c-f89a6b1fba38" providerId="ADAL" clId="{640365EB-B4F7-544E-9608-95BC73300283}" dt="2024-10-16T18:58:14.424" v="1300"/>
        <pc:sldMkLst>
          <pc:docMk/>
          <pc:sldMk cId="1671496369" sldId="753"/>
        </pc:sldMkLst>
        <pc:spChg chg="add mod">
          <ac:chgData name="Clair Blacketer" userId="3c193b7f-c2ab-4bcf-b88c-f89a6b1fba38" providerId="ADAL" clId="{640365EB-B4F7-544E-9608-95BC73300283}" dt="2024-10-16T18:57:46.793" v="1294" actId="1035"/>
          <ac:spMkLst>
            <pc:docMk/>
            <pc:sldMk cId="1671496369" sldId="753"/>
            <ac:spMk id="5" creationId="{86B87086-0513-3B82-4B85-511DA0149840}"/>
          </ac:spMkLst>
        </pc:spChg>
        <pc:spChg chg="add mod">
          <ac:chgData name="Clair Blacketer" userId="3c193b7f-c2ab-4bcf-b88c-f89a6b1fba38" providerId="ADAL" clId="{640365EB-B4F7-544E-9608-95BC73300283}" dt="2024-10-16T18:58:14.424" v="1300"/>
          <ac:spMkLst>
            <pc:docMk/>
            <pc:sldMk cId="1671496369" sldId="753"/>
            <ac:spMk id="9" creationId="{27EB381A-6CEB-CDDC-E952-9C124DFBF1F3}"/>
          </ac:spMkLst>
        </pc:spChg>
      </pc:sldChg>
      <pc:sldChg chg="add mod modShow">
        <pc:chgData name="Clair Blacketer" userId="3c193b7f-c2ab-4bcf-b88c-f89a6b1fba38" providerId="ADAL" clId="{640365EB-B4F7-544E-9608-95BC73300283}" dt="2024-10-16T18:57:28.840" v="1284" actId="729"/>
        <pc:sldMkLst>
          <pc:docMk/>
          <pc:sldMk cId="4069010444" sldId="754"/>
        </pc:sldMkLst>
      </pc:sldChg>
      <pc:sldChg chg="modSp mod">
        <pc:chgData name="Clair Blacketer" userId="3c193b7f-c2ab-4bcf-b88c-f89a6b1fba38" providerId="ADAL" clId="{640365EB-B4F7-544E-9608-95BC73300283}" dt="2024-10-09T01:18:45.188" v="439" actId="20577"/>
        <pc:sldMkLst>
          <pc:docMk/>
          <pc:sldMk cId="4036094537" sldId="791"/>
        </pc:sldMkLst>
        <pc:spChg chg="mod">
          <ac:chgData name="Clair Blacketer" userId="3c193b7f-c2ab-4bcf-b88c-f89a6b1fba38" providerId="ADAL" clId="{640365EB-B4F7-544E-9608-95BC73300283}" dt="2024-10-09T01:18:45.188" v="439" actId="20577"/>
          <ac:spMkLst>
            <pc:docMk/>
            <pc:sldMk cId="4036094537" sldId="791"/>
            <ac:spMk id="3" creationId="{1B736371-7614-6E0C-AC99-4408074C36F4}"/>
          </ac:spMkLst>
        </pc:spChg>
      </pc:sldChg>
      <pc:sldChg chg="addSp delSp modSp new mod">
        <pc:chgData name="Clair Blacketer" userId="3c193b7f-c2ab-4bcf-b88c-f89a6b1fba38" providerId="ADAL" clId="{640365EB-B4F7-544E-9608-95BC73300283}" dt="2024-10-09T00:23:33.606" v="83" actId="1035"/>
        <pc:sldMkLst>
          <pc:docMk/>
          <pc:sldMk cId="1018366643" sldId="2141410992"/>
        </pc:sldMkLst>
        <pc:spChg chg="mod">
          <ac:chgData name="Clair Blacketer" userId="3c193b7f-c2ab-4bcf-b88c-f89a6b1fba38" providerId="ADAL" clId="{640365EB-B4F7-544E-9608-95BC73300283}" dt="2024-10-09T00:22:01.667" v="42" actId="14100"/>
          <ac:spMkLst>
            <pc:docMk/>
            <pc:sldMk cId="1018366643" sldId="2141410992"/>
            <ac:spMk id="2" creationId="{A7546F7A-DEA0-4A65-2D56-1A577EA1EF2A}"/>
          </ac:spMkLst>
        </pc:spChg>
        <pc:spChg chg="del">
          <ac:chgData name="Clair Blacketer" userId="3c193b7f-c2ab-4bcf-b88c-f89a6b1fba38" providerId="ADAL" clId="{640365EB-B4F7-544E-9608-95BC73300283}" dt="2024-10-09T00:23:02.158" v="48" actId="478"/>
          <ac:spMkLst>
            <pc:docMk/>
            <pc:sldMk cId="1018366643" sldId="2141410992"/>
            <ac:spMk id="3" creationId="{77EE2D56-6F28-3F58-F4CA-AD11EF2A2AC0}"/>
          </ac:spMkLst>
        </pc:spChg>
        <pc:picChg chg="add mod">
          <ac:chgData name="Clair Blacketer" userId="3c193b7f-c2ab-4bcf-b88c-f89a6b1fba38" providerId="ADAL" clId="{640365EB-B4F7-544E-9608-95BC73300283}" dt="2024-10-09T00:23:33.606" v="83" actId="1035"/>
          <ac:picMkLst>
            <pc:docMk/>
            <pc:sldMk cId="1018366643" sldId="2141410992"/>
            <ac:picMk id="5" creationId="{18022046-4D41-48D3-275B-F92D4F9E3479}"/>
          </ac:picMkLst>
        </pc:picChg>
        <pc:picChg chg="add mod">
          <ac:chgData name="Clair Blacketer" userId="3c193b7f-c2ab-4bcf-b88c-f89a6b1fba38" providerId="ADAL" clId="{640365EB-B4F7-544E-9608-95BC73300283}" dt="2024-10-09T00:23:33.606" v="83" actId="1035"/>
          <ac:picMkLst>
            <pc:docMk/>
            <pc:sldMk cId="1018366643" sldId="2141410992"/>
            <ac:picMk id="1026" creationId="{418CC552-BCEA-362C-C970-C71639B9ED55}"/>
          </ac:picMkLst>
        </pc:picChg>
      </pc:sldChg>
      <pc:sldChg chg="addSp modSp add mod">
        <pc:chgData name="Clair Blacketer" userId="3c193b7f-c2ab-4bcf-b88c-f89a6b1fba38" providerId="ADAL" clId="{640365EB-B4F7-544E-9608-95BC73300283}" dt="2024-10-09T00:27:00.325" v="157" actId="1076"/>
        <pc:sldMkLst>
          <pc:docMk/>
          <pc:sldMk cId="3554114698" sldId="2141410993"/>
        </pc:sldMkLst>
        <pc:spChg chg="add mod">
          <ac:chgData name="Clair Blacketer" userId="3c193b7f-c2ab-4bcf-b88c-f89a6b1fba38" providerId="ADAL" clId="{640365EB-B4F7-544E-9608-95BC73300283}" dt="2024-10-09T00:26:10.272" v="103" actId="1076"/>
          <ac:spMkLst>
            <pc:docMk/>
            <pc:sldMk cId="3554114698" sldId="2141410993"/>
            <ac:spMk id="8" creationId="{BC51663F-1E11-5311-7BC0-057FC7CA1FBD}"/>
          </ac:spMkLst>
        </pc:spChg>
        <pc:spChg chg="add mod">
          <ac:chgData name="Clair Blacketer" userId="3c193b7f-c2ab-4bcf-b88c-f89a6b1fba38" providerId="ADAL" clId="{640365EB-B4F7-544E-9608-95BC73300283}" dt="2024-10-09T00:27:00.325" v="157" actId="1076"/>
          <ac:spMkLst>
            <pc:docMk/>
            <pc:sldMk cId="3554114698" sldId="2141410993"/>
            <ac:spMk id="13" creationId="{CDA451F5-445F-14F6-E56D-E8AEFBC8D34E}"/>
          </ac:spMkLst>
        </pc:spChg>
      </pc:sldChg>
      <pc:sldChg chg="modSp add mod ord">
        <pc:chgData name="Clair Blacketer" userId="3c193b7f-c2ab-4bcf-b88c-f89a6b1fba38" providerId="ADAL" clId="{640365EB-B4F7-544E-9608-95BC73300283}" dt="2024-10-16T19:00:22.127" v="1307" actId="20578"/>
        <pc:sldMkLst>
          <pc:docMk/>
          <pc:sldMk cId="508855075" sldId="2141410994"/>
        </pc:sldMkLst>
        <pc:spChg chg="mod">
          <ac:chgData name="Clair Blacketer" userId="3c193b7f-c2ab-4bcf-b88c-f89a6b1fba38" providerId="ADAL" clId="{640365EB-B4F7-544E-9608-95BC73300283}" dt="2024-10-09T14:39:45.728" v="703" actId="113"/>
          <ac:spMkLst>
            <pc:docMk/>
            <pc:sldMk cId="508855075" sldId="2141410994"/>
            <ac:spMk id="3" creationId="{810B996B-ACD7-D553-8117-0F13AAF935DF}"/>
          </ac:spMkLst>
        </pc:spChg>
      </pc:sldChg>
      <pc:sldChg chg="addSp delSp modSp new mod">
        <pc:chgData name="Clair Blacketer" userId="3c193b7f-c2ab-4bcf-b88c-f89a6b1fba38" providerId="ADAL" clId="{640365EB-B4F7-544E-9608-95BC73300283}" dt="2024-10-16T18:43:16.148" v="1142" actId="1582"/>
        <pc:sldMkLst>
          <pc:docMk/>
          <pc:sldMk cId="3578358456" sldId="2141410995"/>
        </pc:sldMkLst>
        <pc:spChg chg="mod">
          <ac:chgData name="Clair Blacketer" userId="3c193b7f-c2ab-4bcf-b88c-f89a6b1fba38" providerId="ADAL" clId="{640365EB-B4F7-544E-9608-95BC73300283}" dt="2024-10-09T14:52:48.865" v="710" actId="20577"/>
          <ac:spMkLst>
            <pc:docMk/>
            <pc:sldMk cId="3578358456" sldId="2141410995"/>
            <ac:spMk id="2" creationId="{755FA94A-F4FB-393C-23C5-F3955E0CF90D}"/>
          </ac:spMkLst>
        </pc:spChg>
        <pc:spChg chg="del">
          <ac:chgData name="Clair Blacketer" userId="3c193b7f-c2ab-4bcf-b88c-f89a6b1fba38" providerId="ADAL" clId="{640365EB-B4F7-544E-9608-95BC73300283}" dt="2024-10-09T14:52:51.710" v="711"/>
          <ac:spMkLst>
            <pc:docMk/>
            <pc:sldMk cId="3578358456" sldId="2141410995"/>
            <ac:spMk id="3" creationId="{1A9B6C0D-9C52-3671-1590-CF75CD60A99E}"/>
          </ac:spMkLst>
        </pc:spChg>
        <pc:spChg chg="add mod">
          <ac:chgData name="Clair Blacketer" userId="3c193b7f-c2ab-4bcf-b88c-f89a6b1fba38" providerId="ADAL" clId="{640365EB-B4F7-544E-9608-95BC73300283}" dt="2024-10-09T14:54:30.736" v="788" actId="20577"/>
          <ac:spMkLst>
            <pc:docMk/>
            <pc:sldMk cId="3578358456" sldId="2141410995"/>
            <ac:spMk id="7" creationId="{95DD5905-5215-61B4-D8C3-A8255873BD3C}"/>
          </ac:spMkLst>
        </pc:spChg>
        <pc:picChg chg="add mod">
          <ac:chgData name="Clair Blacketer" userId="3c193b7f-c2ab-4bcf-b88c-f89a6b1fba38" providerId="ADAL" clId="{640365EB-B4F7-544E-9608-95BC73300283}" dt="2024-10-16T18:43:16.148" v="1142" actId="1582"/>
          <ac:picMkLst>
            <pc:docMk/>
            <pc:sldMk cId="3578358456" sldId="2141410995"/>
            <ac:picMk id="5" creationId="{8076C391-D513-76BF-B1A3-91CF4F23EE2A}"/>
          </ac:picMkLst>
        </pc:picChg>
      </pc:sldChg>
      <pc:sldChg chg="addSp delSp modSp new mod">
        <pc:chgData name="Clair Blacketer" userId="3c193b7f-c2ab-4bcf-b88c-f89a6b1fba38" providerId="ADAL" clId="{640365EB-B4F7-544E-9608-95BC73300283}" dt="2024-10-16T18:43:06.240" v="1140" actId="1582"/>
        <pc:sldMkLst>
          <pc:docMk/>
          <pc:sldMk cId="3768441884" sldId="2141410996"/>
        </pc:sldMkLst>
        <pc:spChg chg="mod">
          <ac:chgData name="Clair Blacketer" userId="3c193b7f-c2ab-4bcf-b88c-f89a6b1fba38" providerId="ADAL" clId="{640365EB-B4F7-544E-9608-95BC73300283}" dt="2024-10-09T14:53:21.827" v="779" actId="20577"/>
          <ac:spMkLst>
            <pc:docMk/>
            <pc:sldMk cId="3768441884" sldId="2141410996"/>
            <ac:spMk id="2" creationId="{CCF8ED21-F805-43EB-27DE-A052F5D0FBD3}"/>
          </ac:spMkLst>
        </pc:spChg>
        <pc:spChg chg="del">
          <ac:chgData name="Clair Blacketer" userId="3c193b7f-c2ab-4bcf-b88c-f89a6b1fba38" providerId="ADAL" clId="{640365EB-B4F7-544E-9608-95BC73300283}" dt="2024-10-09T14:53:56.658" v="780"/>
          <ac:spMkLst>
            <pc:docMk/>
            <pc:sldMk cId="3768441884" sldId="2141410996"/>
            <ac:spMk id="3" creationId="{F6DA06AD-5361-AEDA-ACF0-90C85ED711D1}"/>
          </ac:spMkLst>
        </pc:spChg>
        <pc:spChg chg="add mod">
          <ac:chgData name="Clair Blacketer" userId="3c193b7f-c2ab-4bcf-b88c-f89a6b1fba38" providerId="ADAL" clId="{640365EB-B4F7-544E-9608-95BC73300283}" dt="2024-10-09T14:54:51.620" v="793" actId="20577"/>
          <ac:spMkLst>
            <pc:docMk/>
            <pc:sldMk cId="3768441884" sldId="2141410996"/>
            <ac:spMk id="7" creationId="{AE4ECAD3-EA16-996C-E70E-64E6DFAF7CA7}"/>
          </ac:spMkLst>
        </pc:spChg>
        <pc:picChg chg="add mod">
          <ac:chgData name="Clair Blacketer" userId="3c193b7f-c2ab-4bcf-b88c-f89a6b1fba38" providerId="ADAL" clId="{640365EB-B4F7-544E-9608-95BC73300283}" dt="2024-10-16T18:43:06.240" v="1140" actId="1582"/>
          <ac:picMkLst>
            <pc:docMk/>
            <pc:sldMk cId="3768441884" sldId="2141410996"/>
            <ac:picMk id="5" creationId="{F813EEDB-BE3E-8DED-F14D-5FF284E54263}"/>
          </ac:picMkLst>
        </pc:picChg>
      </pc:sldChg>
      <pc:sldChg chg="addSp modSp new mod">
        <pc:chgData name="Clair Blacketer" userId="3c193b7f-c2ab-4bcf-b88c-f89a6b1fba38" providerId="ADAL" clId="{640365EB-B4F7-544E-9608-95BC73300283}" dt="2024-10-16T18:42:55.432" v="1138" actId="1582"/>
        <pc:sldMkLst>
          <pc:docMk/>
          <pc:sldMk cId="4081117296" sldId="2141410997"/>
        </pc:sldMkLst>
        <pc:spChg chg="mod">
          <ac:chgData name="Clair Blacketer" userId="3c193b7f-c2ab-4bcf-b88c-f89a6b1fba38" providerId="ADAL" clId="{640365EB-B4F7-544E-9608-95BC73300283}" dt="2024-10-09T15:00:58.683" v="812" actId="20577"/>
          <ac:spMkLst>
            <pc:docMk/>
            <pc:sldMk cId="4081117296" sldId="2141410997"/>
            <ac:spMk id="2" creationId="{7CA1BCF1-5036-21E5-354A-09B2DC95C214}"/>
          </ac:spMkLst>
        </pc:spChg>
        <pc:spChg chg="mod">
          <ac:chgData name="Clair Blacketer" userId="3c193b7f-c2ab-4bcf-b88c-f89a6b1fba38" providerId="ADAL" clId="{640365EB-B4F7-544E-9608-95BC73300283}" dt="2024-10-09T15:01:08.368" v="833" actId="404"/>
          <ac:spMkLst>
            <pc:docMk/>
            <pc:sldMk cId="4081117296" sldId="2141410997"/>
            <ac:spMk id="3" creationId="{74E61A90-5762-0653-F4D8-1BED8AFAAB8D}"/>
          </ac:spMkLst>
        </pc:spChg>
        <pc:spChg chg="add mod">
          <ac:chgData name="Clair Blacketer" userId="3c193b7f-c2ab-4bcf-b88c-f89a6b1fba38" providerId="ADAL" clId="{640365EB-B4F7-544E-9608-95BC73300283}" dt="2024-10-09T15:05:08.414" v="884" actId="113"/>
          <ac:spMkLst>
            <pc:docMk/>
            <pc:sldMk cId="4081117296" sldId="2141410997"/>
            <ac:spMk id="6" creationId="{2564C9F2-208F-19B1-337E-F4F72AEA208B}"/>
          </ac:spMkLst>
        </pc:spChg>
        <pc:picChg chg="add mod">
          <ac:chgData name="Clair Blacketer" userId="3c193b7f-c2ab-4bcf-b88c-f89a6b1fba38" providerId="ADAL" clId="{640365EB-B4F7-544E-9608-95BC73300283}" dt="2024-10-16T18:42:55.432" v="1138" actId="1582"/>
          <ac:picMkLst>
            <pc:docMk/>
            <pc:sldMk cId="4081117296" sldId="2141410997"/>
            <ac:picMk id="5" creationId="{B2DAC46B-DE93-4979-C42A-42A709919840}"/>
          </ac:picMkLst>
        </pc:picChg>
      </pc:sldChg>
      <pc:sldChg chg="addSp modSp new mod">
        <pc:chgData name="Clair Blacketer" userId="3c193b7f-c2ab-4bcf-b88c-f89a6b1fba38" providerId="ADAL" clId="{640365EB-B4F7-544E-9608-95BC73300283}" dt="2024-10-16T18:42:41.552" v="1136" actId="27636"/>
        <pc:sldMkLst>
          <pc:docMk/>
          <pc:sldMk cId="2332231600" sldId="2141411004"/>
        </pc:sldMkLst>
        <pc:spChg chg="mod">
          <ac:chgData name="Clair Blacketer" userId="3c193b7f-c2ab-4bcf-b88c-f89a6b1fba38" providerId="ADAL" clId="{640365EB-B4F7-544E-9608-95BC73300283}" dt="2024-10-16T18:40:32.316" v="915" actId="20577"/>
          <ac:spMkLst>
            <pc:docMk/>
            <pc:sldMk cId="2332231600" sldId="2141411004"/>
            <ac:spMk id="2" creationId="{4E9595DB-441C-96AA-EFE4-93A6F746CC87}"/>
          </ac:spMkLst>
        </pc:spChg>
        <pc:spChg chg="mod">
          <ac:chgData name="Clair Blacketer" userId="3c193b7f-c2ab-4bcf-b88c-f89a6b1fba38" providerId="ADAL" clId="{640365EB-B4F7-544E-9608-95BC73300283}" dt="2024-10-16T18:42:41.552" v="1136" actId="27636"/>
          <ac:spMkLst>
            <pc:docMk/>
            <pc:sldMk cId="2332231600" sldId="2141411004"/>
            <ac:spMk id="3" creationId="{BC1C856E-2860-B329-C012-E132CAE43B0C}"/>
          </ac:spMkLst>
        </pc:spChg>
        <pc:spChg chg="add mod">
          <ac:chgData name="Clair Blacketer" userId="3c193b7f-c2ab-4bcf-b88c-f89a6b1fba38" providerId="ADAL" clId="{640365EB-B4F7-544E-9608-95BC73300283}" dt="2024-10-16T18:40:50.540" v="920" actId="20577"/>
          <ac:spMkLst>
            <pc:docMk/>
            <pc:sldMk cId="2332231600" sldId="2141411004"/>
            <ac:spMk id="6" creationId="{1FF4D803-0B0D-AAD6-72A7-EF8C2ACF5396}"/>
          </ac:spMkLst>
        </pc:spChg>
        <pc:picChg chg="add mod">
          <ac:chgData name="Clair Blacketer" userId="3c193b7f-c2ab-4bcf-b88c-f89a6b1fba38" providerId="ADAL" clId="{640365EB-B4F7-544E-9608-95BC73300283}" dt="2024-10-16T18:41:23.343" v="925" actId="1582"/>
          <ac:picMkLst>
            <pc:docMk/>
            <pc:sldMk cId="2332231600" sldId="2141411004"/>
            <ac:picMk id="7" creationId="{DBEABA0B-CABB-19AE-92F4-B2315ACD300E}"/>
          </ac:picMkLst>
        </pc:picChg>
      </pc:sldChg>
      <pc:sldChg chg="addSp modSp new mod">
        <pc:chgData name="Clair Blacketer" userId="3c193b7f-c2ab-4bcf-b88c-f89a6b1fba38" providerId="ADAL" clId="{640365EB-B4F7-544E-9608-95BC73300283}" dt="2024-10-16T22:09:47.820" v="1469" actId="20577"/>
        <pc:sldMkLst>
          <pc:docMk/>
          <pc:sldMk cId="534408206" sldId="2141411005"/>
        </pc:sldMkLst>
        <pc:spChg chg="mod">
          <ac:chgData name="Clair Blacketer" userId="3c193b7f-c2ab-4bcf-b88c-f89a6b1fba38" providerId="ADAL" clId="{640365EB-B4F7-544E-9608-95BC73300283}" dt="2024-10-16T18:49:04.654" v="1231" actId="20577"/>
          <ac:spMkLst>
            <pc:docMk/>
            <pc:sldMk cId="534408206" sldId="2141411005"/>
            <ac:spMk id="2" creationId="{2ECE4A81-CDB6-6246-3C6D-56875591B6B0}"/>
          </ac:spMkLst>
        </pc:spChg>
        <pc:spChg chg="mod">
          <ac:chgData name="Clair Blacketer" userId="3c193b7f-c2ab-4bcf-b88c-f89a6b1fba38" providerId="ADAL" clId="{640365EB-B4F7-544E-9608-95BC73300283}" dt="2024-10-16T22:09:47.820" v="1469" actId="20577"/>
          <ac:spMkLst>
            <pc:docMk/>
            <pc:sldMk cId="534408206" sldId="2141411005"/>
            <ac:spMk id="3" creationId="{49EB3FF0-5D89-C2F2-665A-D919988C39AA}"/>
          </ac:spMkLst>
        </pc:spChg>
        <pc:spChg chg="add mod">
          <ac:chgData name="Clair Blacketer" userId="3c193b7f-c2ab-4bcf-b88c-f89a6b1fba38" providerId="ADAL" clId="{640365EB-B4F7-544E-9608-95BC73300283}" dt="2024-10-16T19:19:57.886" v="1314" actId="20577"/>
          <ac:spMkLst>
            <pc:docMk/>
            <pc:sldMk cId="534408206" sldId="2141411005"/>
            <ac:spMk id="7" creationId="{6907EE26-72F0-0881-2788-24BF334A9EF6}"/>
          </ac:spMkLst>
        </pc:spChg>
        <pc:picChg chg="add mod">
          <ac:chgData name="Clair Blacketer" userId="3c193b7f-c2ab-4bcf-b88c-f89a6b1fba38" providerId="ADAL" clId="{640365EB-B4F7-544E-9608-95BC73300283}" dt="2024-10-16T22:09:31.794" v="1395" actId="1076"/>
          <ac:picMkLst>
            <pc:docMk/>
            <pc:sldMk cId="534408206" sldId="2141411005"/>
            <ac:picMk id="5" creationId="{2BC97431-AD5A-8C6A-B064-C70E14BAFBE6}"/>
          </ac:picMkLst>
        </pc:picChg>
      </pc:sldChg>
      <pc:sldChg chg="add">
        <pc:chgData name="Clair Blacketer" userId="3c193b7f-c2ab-4bcf-b88c-f89a6b1fba38" providerId="ADAL" clId="{640365EB-B4F7-544E-9608-95BC73300283}" dt="2024-10-16T19:02:00.718" v="1308"/>
        <pc:sldMkLst>
          <pc:docMk/>
          <pc:sldMk cId="2866849701" sldId="2141411006"/>
        </pc:sldMkLst>
      </pc:sldChg>
      <pc:sldChg chg="modSp add mod">
        <pc:chgData name="Clair Blacketer" userId="3c193b7f-c2ab-4bcf-b88c-f89a6b1fba38" providerId="ADAL" clId="{640365EB-B4F7-544E-9608-95BC73300283}" dt="2024-10-16T22:05:58.533" v="1394" actId="20577"/>
        <pc:sldMkLst>
          <pc:docMk/>
          <pc:sldMk cId="3305713878" sldId="2141411007"/>
        </pc:sldMkLst>
        <pc:spChg chg="mod">
          <ac:chgData name="Clair Blacketer" userId="3c193b7f-c2ab-4bcf-b88c-f89a6b1fba38" providerId="ADAL" clId="{640365EB-B4F7-544E-9608-95BC73300283}" dt="2024-10-16T22:05:58.533" v="1394" actId="20577"/>
          <ac:spMkLst>
            <pc:docMk/>
            <pc:sldMk cId="3305713878" sldId="2141411007"/>
            <ac:spMk id="1008" creationId="{8BCF81D0-BE19-03A8-111C-CF9EF91A7016}"/>
          </ac:spMkLst>
        </pc:spChg>
      </pc:sldChg>
    </pc:docChg>
  </pc:docChgLst>
  <pc:docChgLst>
    <pc:chgData name="Guest User" userId="S::urn:spo:anon#429ff889de02e19536db8e900cc2850f57cd3e27914352e80c33473069c404a6::" providerId="AD" clId="Web-{2B54A67A-1993-E2A6-4DE1-BDD826BE5387}"/>
    <pc:docChg chg="modSld">
      <pc:chgData name="Guest User" userId="S::urn:spo:anon#429ff889de02e19536db8e900cc2850f57cd3e27914352e80c33473069c404a6::" providerId="AD" clId="Web-{2B54A67A-1993-E2A6-4DE1-BDD826BE5387}" dt="2024-10-09T16:41:50.244" v="142"/>
      <pc:docMkLst>
        <pc:docMk/>
      </pc:docMkLst>
      <pc:sldChg chg="addSp delSp modSp">
        <pc:chgData name="Guest User" userId="S::urn:spo:anon#429ff889de02e19536db8e900cc2850f57cd3e27914352e80c33473069c404a6::" providerId="AD" clId="Web-{2B54A67A-1993-E2A6-4DE1-BDD826BE5387}" dt="2024-10-09T16:41:50.244" v="142"/>
        <pc:sldMkLst>
          <pc:docMk/>
          <pc:sldMk cId="1287921293" sldId="620"/>
        </pc:sldMkLst>
        <pc:graphicFrameChg chg="add del mod">
          <ac:chgData name="Guest User" userId="S::urn:spo:anon#429ff889de02e19536db8e900cc2850f57cd3e27914352e80c33473069c404a6::" providerId="AD" clId="Web-{2B54A67A-1993-E2A6-4DE1-BDD826BE5387}" dt="2024-10-09T16:39:49.635" v="55"/>
          <ac:graphicFrameMkLst>
            <pc:docMk/>
            <pc:sldMk cId="1287921293" sldId="620"/>
            <ac:graphicFrameMk id="4" creationId="{84F6E5B1-9FAE-584A-E90F-2E093FCC0C40}"/>
          </ac:graphicFrameMkLst>
        </pc:graphicFrameChg>
        <pc:graphicFrameChg chg="add del mod">
          <ac:chgData name="Guest User" userId="S::urn:spo:anon#429ff889de02e19536db8e900cc2850f57cd3e27914352e80c33473069c404a6::" providerId="AD" clId="Web-{2B54A67A-1993-E2A6-4DE1-BDD826BE5387}" dt="2024-10-09T16:40:06.198" v="57"/>
          <ac:graphicFrameMkLst>
            <pc:docMk/>
            <pc:sldMk cId="1287921293" sldId="620"/>
            <ac:graphicFrameMk id="7" creationId="{20620CF8-9E57-2BD2-73D0-1760C2884C01}"/>
          </ac:graphicFrameMkLst>
        </pc:graphicFrameChg>
        <pc:graphicFrameChg chg="mod modGraphic">
          <ac:chgData name="Guest User" userId="S::urn:spo:anon#429ff889de02e19536db8e900cc2850f57cd3e27914352e80c33473069c404a6::" providerId="AD" clId="Web-{2B54A67A-1993-E2A6-4DE1-BDD826BE5387}" dt="2024-10-09T16:41:41.462" v="140"/>
          <ac:graphicFrameMkLst>
            <pc:docMk/>
            <pc:sldMk cId="1287921293" sldId="620"/>
            <ac:graphicFrameMk id="8" creationId="{2CF4EF73-47AF-43E4-9E09-37608C453814}"/>
          </ac:graphicFrameMkLst>
        </pc:graphicFrameChg>
        <pc:graphicFrameChg chg="add del mod">
          <ac:chgData name="Guest User" userId="S::urn:spo:anon#429ff889de02e19536db8e900cc2850f57cd3e27914352e80c33473069c404a6::" providerId="AD" clId="Web-{2B54A67A-1993-E2A6-4DE1-BDD826BE5387}" dt="2024-10-09T16:40:52.760" v="59"/>
          <ac:graphicFrameMkLst>
            <pc:docMk/>
            <pc:sldMk cId="1287921293" sldId="620"/>
            <ac:graphicFrameMk id="10" creationId="{0CB88EA9-F3A2-402A-CF86-3D8A9134E084}"/>
          </ac:graphicFrameMkLst>
        </pc:graphicFrameChg>
        <pc:graphicFrameChg chg="add del mod">
          <ac:chgData name="Guest User" userId="S::urn:spo:anon#429ff889de02e19536db8e900cc2850f57cd3e27914352e80c33473069c404a6::" providerId="AD" clId="Web-{2B54A67A-1993-E2A6-4DE1-BDD826BE5387}" dt="2024-10-09T16:40:57.385" v="61"/>
          <ac:graphicFrameMkLst>
            <pc:docMk/>
            <pc:sldMk cId="1287921293" sldId="620"/>
            <ac:graphicFrameMk id="12" creationId="{D41C8B2E-F2BA-A08A-456C-8D8365CC7F5C}"/>
          </ac:graphicFrameMkLst>
        </pc:graphicFrameChg>
        <pc:graphicFrameChg chg="add del mod">
          <ac:chgData name="Guest User" userId="S::urn:spo:anon#429ff889de02e19536db8e900cc2850f57cd3e27914352e80c33473069c404a6::" providerId="AD" clId="Web-{2B54A67A-1993-E2A6-4DE1-BDD826BE5387}" dt="2024-10-09T16:41:50.244" v="142"/>
          <ac:graphicFrameMkLst>
            <pc:docMk/>
            <pc:sldMk cId="1287921293" sldId="620"/>
            <ac:graphicFrameMk id="14" creationId="{B61F993A-BD71-F30B-82CF-CCF9EA4861E7}"/>
          </ac:graphicFrameMkLst>
        </pc:graphicFrameChg>
      </pc:sldChg>
    </pc:docChg>
  </pc:docChgLst>
  <pc:docChgLst>
    <pc:chgData name="Melanie Philofsky" userId="0cfa2d30-6465-40b2-8158-a24d46c7b415" providerId="ADAL" clId="{940F6B9C-770D-5A45-A006-3AD2EFF5B0FD}"/>
    <pc:docChg chg="custSel addSld modSld sldOrd modSection">
      <pc:chgData name="Melanie Philofsky" userId="0cfa2d30-6465-40b2-8158-a24d46c7b415" providerId="ADAL" clId="{940F6B9C-770D-5A45-A006-3AD2EFF5B0FD}" dt="2024-10-21T18:27:15.692" v="201" actId="20577"/>
      <pc:docMkLst>
        <pc:docMk/>
      </pc:docMkLst>
      <pc:sldChg chg="modSp mod">
        <pc:chgData name="Melanie Philofsky" userId="0cfa2d30-6465-40b2-8158-a24d46c7b415" providerId="ADAL" clId="{940F6B9C-770D-5A45-A006-3AD2EFF5B0FD}" dt="2024-10-21T14:42:58.793" v="166" actId="255"/>
        <pc:sldMkLst>
          <pc:docMk/>
          <pc:sldMk cId="0" sldId="278"/>
        </pc:sldMkLst>
        <pc:spChg chg="mod">
          <ac:chgData name="Melanie Philofsky" userId="0cfa2d30-6465-40b2-8158-a24d46c7b415" providerId="ADAL" clId="{940F6B9C-770D-5A45-A006-3AD2EFF5B0FD}" dt="2024-10-21T14:42:58.793" v="166" actId="255"/>
          <ac:spMkLst>
            <pc:docMk/>
            <pc:sldMk cId="0" sldId="278"/>
            <ac:spMk id="391" creationId="{00000000-0000-0000-0000-000000000000}"/>
          </ac:spMkLst>
        </pc:spChg>
      </pc:sldChg>
      <pc:sldChg chg="delSp modSp mod">
        <pc:chgData name="Melanie Philofsky" userId="0cfa2d30-6465-40b2-8158-a24d46c7b415" providerId="ADAL" clId="{940F6B9C-770D-5A45-A006-3AD2EFF5B0FD}" dt="2024-10-21T14:46:20.573" v="173" actId="478"/>
        <pc:sldMkLst>
          <pc:docMk/>
          <pc:sldMk cId="0" sldId="279"/>
        </pc:sldMkLst>
        <pc:spChg chg="del mod">
          <ac:chgData name="Melanie Philofsky" userId="0cfa2d30-6465-40b2-8158-a24d46c7b415" providerId="ADAL" clId="{940F6B9C-770D-5A45-A006-3AD2EFF5B0FD}" dt="2024-10-21T14:46:20.573" v="173" actId="478"/>
          <ac:spMkLst>
            <pc:docMk/>
            <pc:sldMk cId="0" sldId="279"/>
            <ac:spMk id="399" creationId="{00000000-0000-0000-0000-000000000000}"/>
          </ac:spMkLst>
        </pc:spChg>
      </pc:sldChg>
      <pc:sldChg chg="modSp mod">
        <pc:chgData name="Melanie Philofsky" userId="0cfa2d30-6465-40b2-8158-a24d46c7b415" providerId="ADAL" clId="{940F6B9C-770D-5A45-A006-3AD2EFF5B0FD}" dt="2024-10-21T14:42:49.534" v="165" actId="255"/>
        <pc:sldMkLst>
          <pc:docMk/>
          <pc:sldMk cId="0" sldId="282"/>
        </pc:sldMkLst>
        <pc:spChg chg="mod">
          <ac:chgData name="Melanie Philofsky" userId="0cfa2d30-6465-40b2-8158-a24d46c7b415" providerId="ADAL" clId="{940F6B9C-770D-5A45-A006-3AD2EFF5B0FD}" dt="2024-10-21T14:42:49.534" v="165" actId="255"/>
          <ac:spMkLst>
            <pc:docMk/>
            <pc:sldMk cId="0" sldId="282"/>
            <ac:spMk id="441" creationId="{00000000-0000-0000-0000-000000000000}"/>
          </ac:spMkLst>
        </pc:spChg>
      </pc:sldChg>
      <pc:sldChg chg="modSp mod">
        <pc:chgData name="Melanie Philofsky" userId="0cfa2d30-6465-40b2-8158-a24d46c7b415" providerId="ADAL" clId="{940F6B9C-770D-5A45-A006-3AD2EFF5B0FD}" dt="2024-10-21T14:44:37.426" v="167" actId="113"/>
        <pc:sldMkLst>
          <pc:docMk/>
          <pc:sldMk cId="0" sldId="285"/>
        </pc:sldMkLst>
        <pc:spChg chg="mod">
          <ac:chgData name="Melanie Philofsky" userId="0cfa2d30-6465-40b2-8158-a24d46c7b415" providerId="ADAL" clId="{940F6B9C-770D-5A45-A006-3AD2EFF5B0FD}" dt="2024-10-21T14:44:37.426" v="167" actId="113"/>
          <ac:spMkLst>
            <pc:docMk/>
            <pc:sldMk cId="0" sldId="285"/>
            <ac:spMk id="484" creationId="{00000000-0000-0000-0000-000000000000}"/>
          </ac:spMkLst>
        </pc:spChg>
      </pc:sldChg>
      <pc:sldChg chg="modSp mod">
        <pc:chgData name="Melanie Philofsky" userId="0cfa2d30-6465-40b2-8158-a24d46c7b415" providerId="ADAL" clId="{940F6B9C-770D-5A45-A006-3AD2EFF5B0FD}" dt="2024-10-21T14:42:39.933" v="164" actId="255"/>
        <pc:sldMkLst>
          <pc:docMk/>
          <pc:sldMk cId="0" sldId="286"/>
        </pc:sldMkLst>
        <pc:spChg chg="mod">
          <ac:chgData name="Melanie Philofsky" userId="0cfa2d30-6465-40b2-8158-a24d46c7b415" providerId="ADAL" clId="{940F6B9C-770D-5A45-A006-3AD2EFF5B0FD}" dt="2024-10-21T14:42:39.933" v="164" actId="255"/>
          <ac:spMkLst>
            <pc:docMk/>
            <pc:sldMk cId="0" sldId="286"/>
            <ac:spMk id="495" creationId="{00000000-0000-0000-0000-000000000000}"/>
          </ac:spMkLst>
        </pc:spChg>
      </pc:sldChg>
      <pc:sldChg chg="modSp mod">
        <pc:chgData name="Melanie Philofsky" userId="0cfa2d30-6465-40b2-8158-a24d46c7b415" providerId="ADAL" clId="{940F6B9C-770D-5A45-A006-3AD2EFF5B0FD}" dt="2024-10-21T14:27:28.198" v="32" actId="20577"/>
        <pc:sldMkLst>
          <pc:docMk/>
          <pc:sldMk cId="0" sldId="291"/>
        </pc:sldMkLst>
        <pc:graphicFrameChg chg="modGraphic">
          <ac:chgData name="Melanie Philofsky" userId="0cfa2d30-6465-40b2-8158-a24d46c7b415" providerId="ADAL" clId="{940F6B9C-770D-5A45-A006-3AD2EFF5B0FD}" dt="2024-10-21T14:27:28.198" v="32" actId="20577"/>
          <ac:graphicFrameMkLst>
            <pc:docMk/>
            <pc:sldMk cId="0" sldId="291"/>
            <ac:graphicFrameMk id="541" creationId="{00000000-0000-0000-0000-000000000000}"/>
          </ac:graphicFrameMkLst>
        </pc:graphicFrameChg>
      </pc:sldChg>
      <pc:sldChg chg="modSp mod">
        <pc:chgData name="Melanie Philofsky" userId="0cfa2d30-6465-40b2-8158-a24d46c7b415" providerId="ADAL" clId="{940F6B9C-770D-5A45-A006-3AD2EFF5B0FD}" dt="2024-10-21T16:52:19.331" v="174" actId="20577"/>
        <pc:sldMkLst>
          <pc:docMk/>
          <pc:sldMk cId="0" sldId="293"/>
        </pc:sldMkLst>
        <pc:spChg chg="mod">
          <ac:chgData name="Melanie Philofsky" userId="0cfa2d30-6465-40b2-8158-a24d46c7b415" providerId="ADAL" clId="{940F6B9C-770D-5A45-A006-3AD2EFF5B0FD}" dt="2024-10-21T16:52:19.331" v="174" actId="20577"/>
          <ac:spMkLst>
            <pc:docMk/>
            <pc:sldMk cId="0" sldId="293"/>
            <ac:spMk id="552" creationId="{00000000-0000-0000-0000-000000000000}"/>
          </ac:spMkLst>
        </pc:spChg>
        <pc:spChg chg="mod">
          <ac:chgData name="Melanie Philofsky" userId="0cfa2d30-6465-40b2-8158-a24d46c7b415" providerId="ADAL" clId="{940F6B9C-770D-5A45-A006-3AD2EFF5B0FD}" dt="2024-10-21T14:27:55.202" v="38" actId="20577"/>
          <ac:spMkLst>
            <pc:docMk/>
            <pc:sldMk cId="0" sldId="293"/>
            <ac:spMk id="557" creationId="{00000000-0000-0000-0000-000000000000}"/>
          </ac:spMkLst>
        </pc:spChg>
      </pc:sldChg>
      <pc:sldChg chg="modSp mod">
        <pc:chgData name="Melanie Philofsky" userId="0cfa2d30-6465-40b2-8158-a24d46c7b415" providerId="ADAL" clId="{940F6B9C-770D-5A45-A006-3AD2EFF5B0FD}" dt="2024-10-21T14:42:29.049" v="163" actId="255"/>
        <pc:sldMkLst>
          <pc:docMk/>
          <pc:sldMk cId="0" sldId="294"/>
        </pc:sldMkLst>
        <pc:spChg chg="mod">
          <ac:chgData name="Melanie Philofsky" userId="0cfa2d30-6465-40b2-8158-a24d46c7b415" providerId="ADAL" clId="{940F6B9C-770D-5A45-A006-3AD2EFF5B0FD}" dt="2024-10-21T14:42:29.049" v="163" actId="255"/>
          <ac:spMkLst>
            <pc:docMk/>
            <pc:sldMk cId="0" sldId="294"/>
            <ac:spMk id="563" creationId="{00000000-0000-0000-0000-000000000000}"/>
          </ac:spMkLst>
        </pc:spChg>
      </pc:sldChg>
      <pc:sldChg chg="modSp mod">
        <pc:chgData name="Melanie Philofsky" userId="0cfa2d30-6465-40b2-8158-a24d46c7b415" providerId="ADAL" clId="{940F6B9C-770D-5A45-A006-3AD2EFF5B0FD}" dt="2024-10-21T14:45:34.097" v="171" actId="20577"/>
        <pc:sldMkLst>
          <pc:docMk/>
          <pc:sldMk cId="0" sldId="313"/>
        </pc:sldMkLst>
        <pc:spChg chg="mod">
          <ac:chgData name="Melanie Philofsky" userId="0cfa2d30-6465-40b2-8158-a24d46c7b415" providerId="ADAL" clId="{940F6B9C-770D-5A45-A006-3AD2EFF5B0FD}" dt="2024-10-21T14:39:52.298" v="156" actId="122"/>
          <ac:spMkLst>
            <pc:docMk/>
            <pc:sldMk cId="0" sldId="313"/>
            <ac:spMk id="1025" creationId="{00000000-0000-0000-0000-000000000000}"/>
          </ac:spMkLst>
        </pc:spChg>
        <pc:spChg chg="mod">
          <ac:chgData name="Melanie Philofsky" userId="0cfa2d30-6465-40b2-8158-a24d46c7b415" providerId="ADAL" clId="{940F6B9C-770D-5A45-A006-3AD2EFF5B0FD}" dt="2024-10-21T14:45:34.097" v="171" actId="20577"/>
          <ac:spMkLst>
            <pc:docMk/>
            <pc:sldMk cId="0" sldId="313"/>
            <ac:spMk id="1027" creationId="{00000000-0000-0000-0000-000000000000}"/>
          </ac:spMkLst>
        </pc:spChg>
      </pc:sldChg>
      <pc:sldChg chg="modSp mod">
        <pc:chgData name="Melanie Philofsky" userId="0cfa2d30-6465-40b2-8158-a24d46c7b415" providerId="ADAL" clId="{940F6B9C-770D-5A45-A006-3AD2EFF5B0FD}" dt="2024-10-21T14:38:59.827" v="107" actId="255"/>
        <pc:sldMkLst>
          <pc:docMk/>
          <pc:sldMk cId="1738256821" sldId="2141410989"/>
        </pc:sldMkLst>
        <pc:spChg chg="mod">
          <ac:chgData name="Melanie Philofsky" userId="0cfa2d30-6465-40b2-8158-a24d46c7b415" providerId="ADAL" clId="{940F6B9C-770D-5A45-A006-3AD2EFF5B0FD}" dt="2024-10-21T14:38:59.827" v="107" actId="255"/>
          <ac:spMkLst>
            <pc:docMk/>
            <pc:sldMk cId="1738256821" sldId="2141410989"/>
            <ac:spMk id="2" creationId="{0C4F9C77-E526-B949-B2E5-5E9C3503A2E0}"/>
          </ac:spMkLst>
        </pc:spChg>
      </pc:sldChg>
      <pc:sldChg chg="modSp mod">
        <pc:chgData name="Melanie Philofsky" userId="0cfa2d30-6465-40b2-8158-a24d46c7b415" providerId="ADAL" clId="{940F6B9C-770D-5A45-A006-3AD2EFF5B0FD}" dt="2024-10-21T14:45:07.324" v="168" actId="20577"/>
        <pc:sldMkLst>
          <pc:docMk/>
          <pc:sldMk cId="1401944992" sldId="2141410990"/>
        </pc:sldMkLst>
        <pc:spChg chg="mod">
          <ac:chgData name="Melanie Philofsky" userId="0cfa2d30-6465-40b2-8158-a24d46c7b415" providerId="ADAL" clId="{940F6B9C-770D-5A45-A006-3AD2EFF5B0FD}" dt="2024-10-21T14:40:08.028" v="160" actId="122"/>
          <ac:spMkLst>
            <pc:docMk/>
            <pc:sldMk cId="1401944992" sldId="2141410990"/>
            <ac:spMk id="1025" creationId="{00000000-0000-0000-0000-000000000000}"/>
          </ac:spMkLst>
        </pc:spChg>
        <pc:spChg chg="mod">
          <ac:chgData name="Melanie Philofsky" userId="0cfa2d30-6465-40b2-8158-a24d46c7b415" providerId="ADAL" clId="{940F6B9C-770D-5A45-A006-3AD2EFF5B0FD}" dt="2024-10-21T14:45:07.324" v="168" actId="20577"/>
          <ac:spMkLst>
            <pc:docMk/>
            <pc:sldMk cId="1401944992" sldId="2141410990"/>
            <ac:spMk id="1027" creationId="{00000000-0000-0000-0000-000000000000}"/>
          </ac:spMkLst>
        </pc:spChg>
      </pc:sldChg>
      <pc:sldChg chg="delSp modSp mod ord">
        <pc:chgData name="Melanie Philofsky" userId="0cfa2d30-6465-40b2-8158-a24d46c7b415" providerId="ADAL" clId="{940F6B9C-770D-5A45-A006-3AD2EFF5B0FD}" dt="2024-10-21T14:45:14.772" v="169" actId="478"/>
        <pc:sldMkLst>
          <pc:docMk/>
          <pc:sldMk cId="2169199010" sldId="2141410991"/>
        </pc:sldMkLst>
        <pc:spChg chg="mod">
          <ac:chgData name="Melanie Philofsky" userId="0cfa2d30-6465-40b2-8158-a24d46c7b415" providerId="ADAL" clId="{940F6B9C-770D-5A45-A006-3AD2EFF5B0FD}" dt="2024-10-21T14:39:58.566" v="158" actId="122"/>
          <ac:spMkLst>
            <pc:docMk/>
            <pc:sldMk cId="2169199010" sldId="2141410991"/>
            <ac:spMk id="1025" creationId="{00000000-0000-0000-0000-000000000000}"/>
          </ac:spMkLst>
        </pc:spChg>
        <pc:spChg chg="del">
          <ac:chgData name="Melanie Philofsky" userId="0cfa2d30-6465-40b2-8158-a24d46c7b415" providerId="ADAL" clId="{940F6B9C-770D-5A45-A006-3AD2EFF5B0FD}" dt="2024-10-21T14:45:14.772" v="169" actId="478"/>
          <ac:spMkLst>
            <pc:docMk/>
            <pc:sldMk cId="2169199010" sldId="2141410991"/>
            <ac:spMk id="1027" creationId="{00000000-0000-0000-0000-000000000000}"/>
          </ac:spMkLst>
        </pc:spChg>
      </pc:sldChg>
      <pc:sldChg chg="modSp add mod">
        <pc:chgData name="Melanie Philofsky" userId="0cfa2d30-6465-40b2-8158-a24d46c7b415" providerId="ADAL" clId="{940F6B9C-770D-5A45-A006-3AD2EFF5B0FD}" dt="2024-10-21T14:39:06.762" v="108" actId="255"/>
        <pc:sldMkLst>
          <pc:docMk/>
          <pc:sldMk cId="4180675054" sldId="2141411024"/>
        </pc:sldMkLst>
        <pc:spChg chg="mod">
          <ac:chgData name="Melanie Philofsky" userId="0cfa2d30-6465-40b2-8158-a24d46c7b415" providerId="ADAL" clId="{940F6B9C-770D-5A45-A006-3AD2EFF5B0FD}" dt="2024-10-21T14:39:06.762" v="108" actId="255"/>
          <ac:spMkLst>
            <pc:docMk/>
            <pc:sldMk cId="4180675054" sldId="2141411024"/>
            <ac:spMk id="2" creationId="{B5533648-4DDC-313B-2D4D-0DD257CA0FF5}"/>
          </ac:spMkLst>
        </pc:spChg>
      </pc:sldChg>
      <pc:sldChg chg="addSp delSp modSp new mod">
        <pc:chgData name="Melanie Philofsky" userId="0cfa2d30-6465-40b2-8158-a24d46c7b415" providerId="ADAL" clId="{940F6B9C-770D-5A45-A006-3AD2EFF5B0FD}" dt="2024-10-21T18:27:15.692" v="201" actId="20577"/>
        <pc:sldMkLst>
          <pc:docMk/>
          <pc:sldMk cId="2907674625" sldId="2141411025"/>
        </pc:sldMkLst>
        <pc:spChg chg="mod">
          <ac:chgData name="Melanie Philofsky" userId="0cfa2d30-6465-40b2-8158-a24d46c7b415" providerId="ADAL" clId="{940F6B9C-770D-5A45-A006-3AD2EFF5B0FD}" dt="2024-10-21T18:27:15.692" v="201" actId="20577"/>
          <ac:spMkLst>
            <pc:docMk/>
            <pc:sldMk cId="2907674625" sldId="2141411025"/>
            <ac:spMk id="2" creationId="{66D376B7-8876-B0FB-B1F4-C57694752718}"/>
          </ac:spMkLst>
        </pc:spChg>
        <pc:spChg chg="del mod">
          <ac:chgData name="Melanie Philofsky" userId="0cfa2d30-6465-40b2-8158-a24d46c7b415" providerId="ADAL" clId="{940F6B9C-770D-5A45-A006-3AD2EFF5B0FD}" dt="2024-10-21T18:26:26.130" v="177" actId="478"/>
          <ac:spMkLst>
            <pc:docMk/>
            <pc:sldMk cId="2907674625" sldId="2141411025"/>
            <ac:spMk id="3" creationId="{46212463-0A28-078E-B949-0D67A7514A10}"/>
          </ac:spMkLst>
        </pc:spChg>
        <pc:spChg chg="del mod">
          <ac:chgData name="Melanie Philofsky" userId="0cfa2d30-6465-40b2-8158-a24d46c7b415" providerId="ADAL" clId="{940F6B9C-770D-5A45-A006-3AD2EFF5B0FD}" dt="2024-10-21T14:45:48.750" v="172" actId="478"/>
          <ac:spMkLst>
            <pc:docMk/>
            <pc:sldMk cId="2907674625" sldId="2141411025"/>
            <ac:spMk id="4" creationId="{54229AE3-4B15-507E-BFC8-1C8D36D9C506}"/>
          </ac:spMkLst>
        </pc:spChg>
        <pc:spChg chg="add del mod">
          <ac:chgData name="Melanie Philofsky" userId="0cfa2d30-6465-40b2-8158-a24d46c7b415" providerId="ADAL" clId="{940F6B9C-770D-5A45-A006-3AD2EFF5B0FD}" dt="2024-10-21T18:26:33.821" v="179" actId="478"/>
          <ac:spMkLst>
            <pc:docMk/>
            <pc:sldMk cId="2907674625" sldId="2141411025"/>
            <ac:spMk id="8" creationId="{57D7C3B6-1ABC-B622-5C4A-B2315F10F6C6}"/>
          </ac:spMkLst>
        </pc:spChg>
        <pc:picChg chg="add mod">
          <ac:chgData name="Melanie Philofsky" userId="0cfa2d30-6465-40b2-8158-a24d46c7b415" providerId="ADAL" clId="{940F6B9C-770D-5A45-A006-3AD2EFF5B0FD}" dt="2024-10-21T18:26:43.965" v="182" actId="14100"/>
          <ac:picMkLst>
            <pc:docMk/>
            <pc:sldMk cId="2907674625" sldId="2141411025"/>
            <ac:picMk id="6" creationId="{93C53CB3-A493-A897-4B9F-C68EDE8F41AA}"/>
          </ac:picMkLst>
        </pc:picChg>
      </pc:sldChg>
    </pc:docChg>
  </pc:docChgLst>
  <pc:docChgLst>
    <pc:chgData name="Evanette Burrows" userId="461ba299-70de-4a88-b4aa-69d7dfef8c86" providerId="ADAL" clId="{5EB731E1-60BD-B244-95ED-1A41E083F452}"/>
    <pc:docChg chg="undo custSel addSld modSld sldOrd modSection">
      <pc:chgData name="Evanette Burrows" userId="461ba299-70de-4a88-b4aa-69d7dfef8c86" providerId="ADAL" clId="{5EB731E1-60BD-B244-95ED-1A41E083F452}" dt="2024-10-22T15:12:51.344" v="3595" actId="20577"/>
      <pc:docMkLst>
        <pc:docMk/>
      </pc:docMkLst>
      <pc:sldChg chg="addSp modSp mod modNotesTx">
        <pc:chgData name="Evanette Burrows" userId="461ba299-70de-4a88-b4aa-69d7dfef8c86" providerId="ADAL" clId="{5EB731E1-60BD-B244-95ED-1A41E083F452}" dt="2024-10-20T20:32:38.284" v="3221" actId="20577"/>
        <pc:sldMkLst>
          <pc:docMk/>
          <pc:sldMk cId="1056545542" sldId="296"/>
        </pc:sldMkLst>
        <pc:spChg chg="mod">
          <ac:chgData name="Evanette Burrows" userId="461ba299-70de-4a88-b4aa-69d7dfef8c86" providerId="ADAL" clId="{5EB731E1-60BD-B244-95ED-1A41E083F452}" dt="2024-10-20T20:30:01.024" v="2647" actId="14100"/>
          <ac:spMkLst>
            <pc:docMk/>
            <pc:sldMk cId="1056545542" sldId="296"/>
            <ac:spMk id="3" creationId="{49A00F5B-7B10-4DD7-B5E8-C3FFB4AFD678}"/>
          </ac:spMkLst>
        </pc:spChg>
        <pc:picChg chg="add mod">
          <ac:chgData name="Evanette Burrows" userId="461ba299-70de-4a88-b4aa-69d7dfef8c86" providerId="ADAL" clId="{5EB731E1-60BD-B244-95ED-1A41E083F452}" dt="2024-10-09T17:49:13.483" v="2081" actId="1076"/>
          <ac:picMkLst>
            <pc:docMk/>
            <pc:sldMk cId="1056545542" sldId="296"/>
            <ac:picMk id="7" creationId="{02D420ED-240D-BC77-75AB-58500B991DE5}"/>
          </ac:picMkLst>
        </pc:picChg>
        <pc:picChg chg="add mod">
          <ac:chgData name="Evanette Burrows" userId="461ba299-70de-4a88-b4aa-69d7dfef8c86" providerId="ADAL" clId="{5EB731E1-60BD-B244-95ED-1A41E083F452}" dt="2024-10-09T17:49:06.633" v="2075" actId="1076"/>
          <ac:picMkLst>
            <pc:docMk/>
            <pc:sldMk cId="1056545542" sldId="296"/>
            <ac:picMk id="9" creationId="{9FF5E843-EF02-E019-28A2-4FD38EBBB209}"/>
          </ac:picMkLst>
        </pc:picChg>
        <pc:picChg chg="add mod">
          <ac:chgData name="Evanette Burrows" userId="461ba299-70de-4a88-b4aa-69d7dfef8c86" providerId="ADAL" clId="{5EB731E1-60BD-B244-95ED-1A41E083F452}" dt="2024-10-09T17:49:03.817" v="2073" actId="1076"/>
          <ac:picMkLst>
            <pc:docMk/>
            <pc:sldMk cId="1056545542" sldId="296"/>
            <ac:picMk id="11" creationId="{B481CD84-3094-EFDA-91C3-58EFE078B89A}"/>
          </ac:picMkLst>
        </pc:picChg>
        <pc:picChg chg="add mod">
          <ac:chgData name="Evanette Burrows" userId="461ba299-70de-4a88-b4aa-69d7dfef8c86" providerId="ADAL" clId="{5EB731E1-60BD-B244-95ED-1A41E083F452}" dt="2024-10-09T17:49:15.717" v="2083" actId="1076"/>
          <ac:picMkLst>
            <pc:docMk/>
            <pc:sldMk cId="1056545542" sldId="296"/>
            <ac:picMk id="13" creationId="{71C64C37-5B42-090F-EFC4-F1E3A99F5F47}"/>
          </ac:picMkLst>
        </pc:picChg>
        <pc:picChg chg="mod">
          <ac:chgData name="Evanette Burrows" userId="461ba299-70de-4a88-b4aa-69d7dfef8c86" providerId="ADAL" clId="{5EB731E1-60BD-B244-95ED-1A41E083F452}" dt="2024-10-09T17:49:01.168" v="2071" actId="14100"/>
          <ac:picMkLst>
            <pc:docMk/>
            <pc:sldMk cId="1056545542" sldId="296"/>
            <ac:picMk id="1026" creationId="{3AE7BE10-1319-4CD3-A6EA-4CAED977EF4D}"/>
          </ac:picMkLst>
        </pc:picChg>
        <pc:picChg chg="mod">
          <ac:chgData name="Evanette Burrows" userId="461ba299-70de-4a88-b4aa-69d7dfef8c86" providerId="ADAL" clId="{5EB731E1-60BD-B244-95ED-1A41E083F452}" dt="2024-10-09T17:49:09" v="2078" actId="1076"/>
          <ac:picMkLst>
            <pc:docMk/>
            <pc:sldMk cId="1056545542" sldId="296"/>
            <ac:picMk id="1030" creationId="{A681835B-F2B8-44FC-A36D-B864C9135581}"/>
          </ac:picMkLst>
        </pc:picChg>
        <pc:picChg chg="mod">
          <ac:chgData name="Evanette Burrows" userId="461ba299-70de-4a88-b4aa-69d7dfef8c86" providerId="ADAL" clId="{5EB731E1-60BD-B244-95ED-1A41E083F452}" dt="2024-10-09T17:49:11.583" v="2080" actId="1076"/>
          <ac:picMkLst>
            <pc:docMk/>
            <pc:sldMk cId="1056545542" sldId="296"/>
            <ac:picMk id="1034" creationId="{CF641DC0-5616-4CC0-949F-C1F1554D350B}"/>
          </ac:picMkLst>
        </pc:picChg>
      </pc:sldChg>
      <pc:sldChg chg="modSp mod">
        <pc:chgData name="Evanette Burrows" userId="461ba299-70de-4a88-b4aa-69d7dfef8c86" providerId="ADAL" clId="{5EB731E1-60BD-B244-95ED-1A41E083F452}" dt="2024-10-22T12:59:25.736" v="3493" actId="20577"/>
        <pc:sldMkLst>
          <pc:docMk/>
          <pc:sldMk cId="2857136914" sldId="619"/>
        </pc:sldMkLst>
        <pc:spChg chg="mod">
          <ac:chgData name="Evanette Burrows" userId="461ba299-70de-4a88-b4aa-69d7dfef8c86" providerId="ADAL" clId="{5EB731E1-60BD-B244-95ED-1A41E083F452}" dt="2024-10-22T12:59:25.736" v="3493" actId="20577"/>
          <ac:spMkLst>
            <pc:docMk/>
            <pc:sldMk cId="2857136914" sldId="619"/>
            <ac:spMk id="2" creationId="{0535AF8B-9626-4A2C-BBCC-2EB2596FC40E}"/>
          </ac:spMkLst>
        </pc:spChg>
      </pc:sldChg>
      <pc:sldChg chg="modSp mod">
        <pc:chgData name="Evanette Burrows" userId="461ba299-70de-4a88-b4aa-69d7dfef8c86" providerId="ADAL" clId="{5EB731E1-60BD-B244-95ED-1A41E083F452}" dt="2024-10-09T16:48:57.374" v="67" actId="14100"/>
        <pc:sldMkLst>
          <pc:docMk/>
          <pc:sldMk cId="1287921293" sldId="620"/>
        </pc:sldMkLst>
        <pc:spChg chg="mod">
          <ac:chgData name="Evanette Burrows" userId="461ba299-70de-4a88-b4aa-69d7dfef8c86" providerId="ADAL" clId="{5EB731E1-60BD-B244-95ED-1A41E083F452}" dt="2024-10-09T16:45:14.749" v="13" actId="1076"/>
          <ac:spMkLst>
            <pc:docMk/>
            <pc:sldMk cId="1287921293" sldId="620"/>
            <ac:spMk id="6" creationId="{9595FD65-F9B9-43F4-A423-A33B1DE2485F}"/>
          </ac:spMkLst>
        </pc:spChg>
        <pc:graphicFrameChg chg="mod modGraphic">
          <ac:chgData name="Evanette Burrows" userId="461ba299-70de-4a88-b4aa-69d7dfef8c86" providerId="ADAL" clId="{5EB731E1-60BD-B244-95ED-1A41E083F452}" dt="2024-10-09T16:48:57.374" v="67" actId="14100"/>
          <ac:graphicFrameMkLst>
            <pc:docMk/>
            <pc:sldMk cId="1287921293" sldId="620"/>
            <ac:graphicFrameMk id="8" creationId="{2CF4EF73-47AF-43E4-9E09-37608C453814}"/>
          </ac:graphicFrameMkLst>
        </pc:graphicFrameChg>
      </pc:sldChg>
      <pc:sldChg chg="modSp mod modShow">
        <pc:chgData name="Evanette Burrows" userId="461ba299-70de-4a88-b4aa-69d7dfef8c86" providerId="ADAL" clId="{5EB731E1-60BD-B244-95ED-1A41E083F452}" dt="2024-10-09T17:30:11.164" v="1097" actId="729"/>
        <pc:sldMkLst>
          <pc:docMk/>
          <pc:sldMk cId="3690427021" sldId="691"/>
        </pc:sldMkLst>
        <pc:spChg chg="mod">
          <ac:chgData name="Evanette Burrows" userId="461ba299-70de-4a88-b4aa-69d7dfef8c86" providerId="ADAL" clId="{5EB731E1-60BD-B244-95ED-1A41E083F452}" dt="2024-10-09T17:11:04.931" v="1033" actId="27636"/>
          <ac:spMkLst>
            <pc:docMk/>
            <pc:sldMk cId="3690427021" sldId="691"/>
            <ac:spMk id="17" creationId="{75C67DE1-08FA-47DE-8543-4F787F31E938}"/>
          </ac:spMkLst>
        </pc:spChg>
      </pc:sldChg>
      <pc:sldChg chg="mod ord modShow modNotesTx">
        <pc:chgData name="Evanette Burrows" userId="461ba299-70de-4a88-b4aa-69d7dfef8c86" providerId="ADAL" clId="{5EB731E1-60BD-B244-95ED-1A41E083F452}" dt="2024-10-20T20:32:13.928" v="3124" actId="20577"/>
        <pc:sldMkLst>
          <pc:docMk/>
          <pc:sldMk cId="253275224" sldId="692"/>
        </pc:sldMkLst>
      </pc:sldChg>
      <pc:sldChg chg="addSp delSp modSp mod modShow">
        <pc:chgData name="Evanette Burrows" userId="461ba299-70de-4a88-b4aa-69d7dfef8c86" providerId="ADAL" clId="{5EB731E1-60BD-B244-95ED-1A41E083F452}" dt="2024-10-09T17:30:11.164" v="1097" actId="729"/>
        <pc:sldMkLst>
          <pc:docMk/>
          <pc:sldMk cId="451327676" sldId="694"/>
        </pc:sldMkLst>
        <pc:picChg chg="add del">
          <ac:chgData name="Evanette Burrows" userId="461ba299-70de-4a88-b4aa-69d7dfef8c86" providerId="ADAL" clId="{5EB731E1-60BD-B244-95ED-1A41E083F452}" dt="2024-10-09T17:12:21.860" v="1050" actId="478"/>
          <ac:picMkLst>
            <pc:docMk/>
            <pc:sldMk cId="451327676" sldId="694"/>
            <ac:picMk id="9" creationId="{DFDE83EC-BF96-438E-A6C2-AF040BA38BFA}"/>
          </ac:picMkLst>
        </pc:picChg>
        <pc:picChg chg="add mod">
          <ac:chgData name="Evanette Burrows" userId="461ba299-70de-4a88-b4aa-69d7dfef8c86" providerId="ADAL" clId="{5EB731E1-60BD-B244-95ED-1A41E083F452}" dt="2024-10-09T17:12:21.007" v="1049"/>
          <ac:picMkLst>
            <pc:docMk/>
            <pc:sldMk cId="451327676" sldId="694"/>
            <ac:picMk id="12" creationId="{BC1DBBE4-5768-ADDE-56A5-F9FD991F64EE}"/>
          </ac:picMkLst>
        </pc:picChg>
      </pc:sldChg>
      <pc:sldChg chg="mod modShow">
        <pc:chgData name="Evanette Burrows" userId="461ba299-70de-4a88-b4aa-69d7dfef8c86" providerId="ADAL" clId="{5EB731E1-60BD-B244-95ED-1A41E083F452}" dt="2024-10-09T17:30:11.164" v="1097" actId="729"/>
        <pc:sldMkLst>
          <pc:docMk/>
          <pc:sldMk cId="44479461" sldId="696"/>
        </pc:sldMkLst>
      </pc:sldChg>
      <pc:sldChg chg="modSp mod">
        <pc:chgData name="Evanette Burrows" userId="461ba299-70de-4a88-b4aa-69d7dfef8c86" providerId="ADAL" clId="{5EB731E1-60BD-B244-95ED-1A41E083F452}" dt="2024-10-22T15:12:51.344" v="3595" actId="20577"/>
        <pc:sldMkLst>
          <pc:docMk/>
          <pc:sldMk cId="622460382" sldId="790"/>
        </pc:sldMkLst>
        <pc:spChg chg="mod">
          <ac:chgData name="Evanette Burrows" userId="461ba299-70de-4a88-b4aa-69d7dfef8c86" providerId="ADAL" clId="{5EB731E1-60BD-B244-95ED-1A41E083F452}" dt="2024-10-22T15:12:51.344" v="3595" actId="20577"/>
          <ac:spMkLst>
            <pc:docMk/>
            <pc:sldMk cId="622460382" sldId="790"/>
            <ac:spMk id="3" creationId="{280CFDB6-C102-46D1-A440-8C4810CD5BCC}"/>
          </ac:spMkLst>
        </pc:spChg>
      </pc:sldChg>
      <pc:sldChg chg="modSp new mod">
        <pc:chgData name="Evanette Burrows" userId="461ba299-70de-4a88-b4aa-69d7dfef8c86" providerId="ADAL" clId="{5EB731E1-60BD-B244-95ED-1A41E083F452}" dt="2024-10-09T17:08:53.259" v="1032" actId="20577"/>
        <pc:sldMkLst>
          <pc:docMk/>
          <pc:sldMk cId="3800080184" sldId="2141410998"/>
        </pc:sldMkLst>
        <pc:spChg chg="mod">
          <ac:chgData name="Evanette Burrows" userId="461ba299-70de-4a88-b4aa-69d7dfef8c86" providerId="ADAL" clId="{5EB731E1-60BD-B244-95ED-1A41E083F452}" dt="2024-10-09T17:08:53.259" v="1032" actId="20577"/>
          <ac:spMkLst>
            <pc:docMk/>
            <pc:sldMk cId="3800080184" sldId="2141410998"/>
            <ac:spMk id="2" creationId="{46553023-C996-D782-4D90-82877B6723BB}"/>
          </ac:spMkLst>
        </pc:spChg>
        <pc:spChg chg="mod">
          <ac:chgData name="Evanette Burrows" userId="461ba299-70de-4a88-b4aa-69d7dfef8c86" providerId="ADAL" clId="{5EB731E1-60BD-B244-95ED-1A41E083F452}" dt="2024-10-09T17:08:38.683" v="1016" actId="5793"/>
          <ac:spMkLst>
            <pc:docMk/>
            <pc:sldMk cId="3800080184" sldId="2141410998"/>
            <ac:spMk id="3" creationId="{09E42931-F6C7-F6DD-12C4-F6FB604FDB07}"/>
          </ac:spMkLst>
        </pc:spChg>
      </pc:sldChg>
      <pc:sldChg chg="addSp delSp modSp new mod">
        <pc:chgData name="Evanette Burrows" userId="461ba299-70de-4a88-b4aa-69d7dfef8c86" providerId="ADAL" clId="{5EB731E1-60BD-B244-95ED-1A41E083F452}" dt="2024-10-09T17:19:54.294" v="1054" actId="20577"/>
        <pc:sldMkLst>
          <pc:docMk/>
          <pc:sldMk cId="1419569849" sldId="2141410999"/>
        </pc:sldMkLst>
        <pc:spChg chg="mod">
          <ac:chgData name="Evanette Burrows" userId="461ba299-70de-4a88-b4aa-69d7dfef8c86" providerId="ADAL" clId="{5EB731E1-60BD-B244-95ED-1A41E083F452}" dt="2024-10-09T17:19:54.294" v="1054" actId="20577"/>
          <ac:spMkLst>
            <pc:docMk/>
            <pc:sldMk cId="1419569849" sldId="2141410999"/>
            <ac:spMk id="2" creationId="{31E64F03-6A36-242F-00E9-C3737DFD800F}"/>
          </ac:spMkLst>
        </pc:spChg>
        <pc:spChg chg="del">
          <ac:chgData name="Evanette Burrows" userId="461ba299-70de-4a88-b4aa-69d7dfef8c86" providerId="ADAL" clId="{5EB731E1-60BD-B244-95ED-1A41E083F452}" dt="2024-10-09T16:58:53.701" v="733" actId="478"/>
          <ac:spMkLst>
            <pc:docMk/>
            <pc:sldMk cId="1419569849" sldId="2141410999"/>
            <ac:spMk id="3" creationId="{1A7E2F98-05AE-792E-180D-92AAE5C7D889}"/>
          </ac:spMkLst>
        </pc:spChg>
        <pc:spChg chg="add mod">
          <ac:chgData name="Evanette Burrows" userId="461ba299-70de-4a88-b4aa-69d7dfef8c86" providerId="ADAL" clId="{5EB731E1-60BD-B244-95ED-1A41E083F452}" dt="2024-10-09T17:08:06.669" v="1011" actId="1076"/>
          <ac:spMkLst>
            <pc:docMk/>
            <pc:sldMk cId="1419569849" sldId="2141410999"/>
            <ac:spMk id="16" creationId="{E3F3A635-8226-5CE4-EF9C-9B711EED28B2}"/>
          </ac:spMkLst>
        </pc:spChg>
        <pc:graphicFrameChg chg="add mod modGraphic">
          <ac:chgData name="Evanette Burrows" userId="461ba299-70de-4a88-b4aa-69d7dfef8c86" providerId="ADAL" clId="{5EB731E1-60BD-B244-95ED-1A41E083F452}" dt="2024-10-09T17:07:55.519" v="1007" actId="1076"/>
          <ac:graphicFrameMkLst>
            <pc:docMk/>
            <pc:sldMk cId="1419569849" sldId="2141410999"/>
            <ac:graphicFrameMk id="11" creationId="{BE7AC249-F77E-A7C2-06FB-88BE5E4068FF}"/>
          </ac:graphicFrameMkLst>
        </pc:graphicFrameChg>
        <pc:picChg chg="add mod">
          <ac:chgData name="Evanette Burrows" userId="461ba299-70de-4a88-b4aa-69d7dfef8c86" providerId="ADAL" clId="{5EB731E1-60BD-B244-95ED-1A41E083F452}" dt="2024-10-09T17:07:58.423" v="1008" actId="1076"/>
          <ac:picMkLst>
            <pc:docMk/>
            <pc:sldMk cId="1419569849" sldId="2141410999"/>
            <ac:picMk id="6" creationId="{C4C1729D-E9AF-B396-2EA2-1ACF3F7F2D67}"/>
          </ac:picMkLst>
        </pc:picChg>
        <pc:picChg chg="add mod">
          <ac:chgData name="Evanette Burrows" userId="461ba299-70de-4a88-b4aa-69d7dfef8c86" providerId="ADAL" clId="{5EB731E1-60BD-B244-95ED-1A41E083F452}" dt="2024-10-09T17:08:00.321" v="1009" actId="1076"/>
          <ac:picMkLst>
            <pc:docMk/>
            <pc:sldMk cId="1419569849" sldId="2141410999"/>
            <ac:picMk id="8" creationId="{83CFFB58-BC7A-56EE-29F7-4B01DACE5554}"/>
          </ac:picMkLst>
        </pc:picChg>
        <pc:picChg chg="add mod">
          <ac:chgData name="Evanette Burrows" userId="461ba299-70de-4a88-b4aa-69d7dfef8c86" providerId="ADAL" clId="{5EB731E1-60BD-B244-95ED-1A41E083F452}" dt="2024-10-09T17:08:09.020" v="1012" actId="1076"/>
          <ac:picMkLst>
            <pc:docMk/>
            <pc:sldMk cId="1419569849" sldId="2141410999"/>
            <ac:picMk id="10" creationId="{419D5992-828B-8187-9491-EACF0C7DB8AE}"/>
          </ac:picMkLst>
        </pc:picChg>
        <pc:picChg chg="add del mod">
          <ac:chgData name="Evanette Burrows" userId="461ba299-70de-4a88-b4aa-69d7dfef8c86" providerId="ADAL" clId="{5EB731E1-60BD-B244-95ED-1A41E083F452}" dt="2024-10-09T17:05:56.859" v="976" actId="478"/>
          <ac:picMkLst>
            <pc:docMk/>
            <pc:sldMk cId="1419569849" sldId="2141410999"/>
            <ac:picMk id="13" creationId="{E48A9BFD-718D-161F-2129-6D7D970879D1}"/>
          </ac:picMkLst>
        </pc:picChg>
        <pc:picChg chg="add mod">
          <ac:chgData name="Evanette Burrows" userId="461ba299-70de-4a88-b4aa-69d7dfef8c86" providerId="ADAL" clId="{5EB731E1-60BD-B244-95ED-1A41E083F452}" dt="2024-10-09T17:08:02.836" v="1010" actId="1076"/>
          <ac:picMkLst>
            <pc:docMk/>
            <pc:sldMk cId="1419569849" sldId="2141410999"/>
            <ac:picMk id="15" creationId="{A179F69A-C813-8919-A903-2B949F2A62AE}"/>
          </ac:picMkLst>
        </pc:picChg>
      </pc:sldChg>
      <pc:sldChg chg="addSp delSp modSp add mod">
        <pc:chgData name="Evanette Burrows" userId="461ba299-70de-4a88-b4aa-69d7dfef8c86" providerId="ADAL" clId="{5EB731E1-60BD-B244-95ED-1A41E083F452}" dt="2024-10-09T17:49:35.390" v="2089" actId="20577"/>
        <pc:sldMkLst>
          <pc:docMk/>
          <pc:sldMk cId="4133319208" sldId="2141411000"/>
        </pc:sldMkLst>
        <pc:spChg chg="mod">
          <ac:chgData name="Evanette Burrows" userId="461ba299-70de-4a88-b4aa-69d7dfef8c86" providerId="ADAL" clId="{5EB731E1-60BD-B244-95ED-1A41E083F452}" dt="2024-10-09T17:49:35.390" v="2089" actId="20577"/>
          <ac:spMkLst>
            <pc:docMk/>
            <pc:sldMk cId="4133319208" sldId="2141411000"/>
            <ac:spMk id="2" creationId="{4B740259-E3C8-EE85-2405-70B271C9BAD8}"/>
          </ac:spMkLst>
        </pc:spChg>
        <pc:spChg chg="del mod">
          <ac:chgData name="Evanette Burrows" userId="461ba299-70de-4a88-b4aa-69d7dfef8c86" providerId="ADAL" clId="{5EB731E1-60BD-B244-95ED-1A41E083F452}" dt="2024-10-09T17:32:19.520" v="1118"/>
          <ac:spMkLst>
            <pc:docMk/>
            <pc:sldMk cId="4133319208" sldId="2141411000"/>
            <ac:spMk id="3" creationId="{97085498-F261-B662-B15E-AFD733D2D632}"/>
          </ac:spMkLst>
        </pc:spChg>
        <pc:spChg chg="add mod">
          <ac:chgData name="Evanette Burrows" userId="461ba299-70de-4a88-b4aa-69d7dfef8c86" providerId="ADAL" clId="{5EB731E1-60BD-B244-95ED-1A41E083F452}" dt="2024-10-09T17:36:00.969" v="1317" actId="20577"/>
          <ac:spMkLst>
            <pc:docMk/>
            <pc:sldMk cId="4133319208" sldId="2141411000"/>
            <ac:spMk id="10" creationId="{4D3D3EFB-99B6-CC4C-9B38-30FD4FAD742D}"/>
          </ac:spMkLst>
        </pc:spChg>
        <pc:spChg chg="add mod">
          <ac:chgData name="Evanette Burrows" userId="461ba299-70de-4a88-b4aa-69d7dfef8c86" providerId="ADAL" clId="{5EB731E1-60BD-B244-95ED-1A41E083F452}" dt="2024-10-09T17:36:07.640" v="1319" actId="1076"/>
          <ac:spMkLst>
            <pc:docMk/>
            <pc:sldMk cId="4133319208" sldId="2141411000"/>
            <ac:spMk id="12" creationId="{24FEE09F-5C91-1CC2-46C1-BF9EA5C5E872}"/>
          </ac:spMkLst>
        </pc:spChg>
        <pc:picChg chg="del">
          <ac:chgData name="Evanette Burrows" userId="461ba299-70de-4a88-b4aa-69d7dfef8c86" providerId="ADAL" clId="{5EB731E1-60BD-B244-95ED-1A41E083F452}" dt="2024-10-09T17:31:07.026" v="1115" actId="478"/>
          <ac:picMkLst>
            <pc:docMk/>
            <pc:sldMk cId="4133319208" sldId="2141411000"/>
            <ac:picMk id="7" creationId="{3AFB95E4-1CAB-3FD6-A210-5B2C4314EC8C}"/>
          </ac:picMkLst>
        </pc:picChg>
        <pc:picChg chg="add mod">
          <ac:chgData name="Evanette Burrows" userId="461ba299-70de-4a88-b4aa-69d7dfef8c86" providerId="ADAL" clId="{5EB731E1-60BD-B244-95ED-1A41E083F452}" dt="2024-10-09T17:36:12.075" v="1321" actId="1076"/>
          <ac:picMkLst>
            <pc:docMk/>
            <pc:sldMk cId="4133319208" sldId="2141411000"/>
            <ac:picMk id="8" creationId="{37B79BE2-34A5-31B6-902F-6377300D8366}"/>
          </ac:picMkLst>
        </pc:picChg>
        <pc:picChg chg="del">
          <ac:chgData name="Evanette Burrows" userId="461ba299-70de-4a88-b4aa-69d7dfef8c86" providerId="ADAL" clId="{5EB731E1-60BD-B244-95ED-1A41E083F452}" dt="2024-10-09T17:31:07.026" v="1115" actId="478"/>
          <ac:picMkLst>
            <pc:docMk/>
            <pc:sldMk cId="4133319208" sldId="2141411000"/>
            <ac:picMk id="9" creationId="{2E0B1A15-E320-85E8-3B0A-555EC3244353}"/>
          </ac:picMkLst>
        </pc:picChg>
        <pc:picChg chg="del mod">
          <ac:chgData name="Evanette Burrows" userId="461ba299-70de-4a88-b4aa-69d7dfef8c86" providerId="ADAL" clId="{5EB731E1-60BD-B244-95ED-1A41E083F452}" dt="2024-10-09T17:31:07.026" v="1115" actId="478"/>
          <ac:picMkLst>
            <pc:docMk/>
            <pc:sldMk cId="4133319208" sldId="2141411000"/>
            <ac:picMk id="11" creationId="{0A40BCC8-C736-8F37-CDFB-24E83FF30295}"/>
          </ac:picMkLst>
        </pc:picChg>
        <pc:picChg chg="del">
          <ac:chgData name="Evanette Burrows" userId="461ba299-70de-4a88-b4aa-69d7dfef8c86" providerId="ADAL" clId="{5EB731E1-60BD-B244-95ED-1A41E083F452}" dt="2024-10-09T17:31:07.026" v="1115" actId="478"/>
          <ac:picMkLst>
            <pc:docMk/>
            <pc:sldMk cId="4133319208" sldId="2141411000"/>
            <ac:picMk id="13" creationId="{AA88728D-CF0C-2DBD-6AE7-EF9F9A61E08E}"/>
          </ac:picMkLst>
        </pc:picChg>
        <pc:picChg chg="del mod">
          <ac:chgData name="Evanette Burrows" userId="461ba299-70de-4a88-b4aa-69d7dfef8c86" providerId="ADAL" clId="{5EB731E1-60BD-B244-95ED-1A41E083F452}" dt="2024-10-09T17:31:07.026" v="1115" actId="478"/>
          <ac:picMkLst>
            <pc:docMk/>
            <pc:sldMk cId="4133319208" sldId="2141411000"/>
            <ac:picMk id="1026" creationId="{9A7899D7-C877-AB76-5A0A-EE1B05BD87A9}"/>
          </ac:picMkLst>
        </pc:picChg>
        <pc:picChg chg="del">
          <ac:chgData name="Evanette Burrows" userId="461ba299-70de-4a88-b4aa-69d7dfef8c86" providerId="ADAL" clId="{5EB731E1-60BD-B244-95ED-1A41E083F452}" dt="2024-10-09T17:31:07.026" v="1115" actId="478"/>
          <ac:picMkLst>
            <pc:docMk/>
            <pc:sldMk cId="4133319208" sldId="2141411000"/>
            <ac:picMk id="1030" creationId="{58208452-A2C8-4241-75E5-2263E14846DE}"/>
          </ac:picMkLst>
        </pc:picChg>
        <pc:picChg chg="del">
          <ac:chgData name="Evanette Burrows" userId="461ba299-70de-4a88-b4aa-69d7dfef8c86" providerId="ADAL" clId="{5EB731E1-60BD-B244-95ED-1A41E083F452}" dt="2024-10-09T17:31:07.026" v="1115" actId="478"/>
          <ac:picMkLst>
            <pc:docMk/>
            <pc:sldMk cId="4133319208" sldId="2141411000"/>
            <ac:picMk id="1034" creationId="{5B476E72-B8AD-F97F-9361-240519B390A6}"/>
          </ac:picMkLst>
        </pc:picChg>
      </pc:sldChg>
      <pc:sldChg chg="addSp delSp modSp new mod">
        <pc:chgData name="Evanette Burrows" userId="461ba299-70de-4a88-b4aa-69d7dfef8c86" providerId="ADAL" clId="{5EB731E1-60BD-B244-95ED-1A41E083F452}" dt="2024-10-09T17:42:30.581" v="1694"/>
        <pc:sldMkLst>
          <pc:docMk/>
          <pc:sldMk cId="3096875753" sldId="2141411001"/>
        </pc:sldMkLst>
        <pc:spChg chg="mod">
          <ac:chgData name="Evanette Burrows" userId="461ba299-70de-4a88-b4aa-69d7dfef8c86" providerId="ADAL" clId="{5EB731E1-60BD-B244-95ED-1A41E083F452}" dt="2024-10-09T17:38:18.902" v="1442" actId="26606"/>
          <ac:spMkLst>
            <pc:docMk/>
            <pc:sldMk cId="3096875753" sldId="2141411001"/>
            <ac:spMk id="2" creationId="{F5C9A337-165A-E836-B191-49E2F3FC9F8B}"/>
          </ac:spMkLst>
        </pc:spChg>
        <pc:spChg chg="del mod">
          <ac:chgData name="Evanette Burrows" userId="461ba299-70de-4a88-b4aa-69d7dfef8c86" providerId="ADAL" clId="{5EB731E1-60BD-B244-95ED-1A41E083F452}" dt="2024-10-09T17:38:18.902" v="1442" actId="26606"/>
          <ac:spMkLst>
            <pc:docMk/>
            <pc:sldMk cId="3096875753" sldId="2141411001"/>
            <ac:spMk id="3" creationId="{D0685C49-A897-EBF7-F871-73DD1BAF04E8}"/>
          </ac:spMkLst>
        </pc:spChg>
        <pc:spChg chg="mod">
          <ac:chgData name="Evanette Burrows" userId="461ba299-70de-4a88-b4aa-69d7dfef8c86" providerId="ADAL" clId="{5EB731E1-60BD-B244-95ED-1A41E083F452}" dt="2024-10-09T17:38:18.902" v="1442" actId="26606"/>
          <ac:spMkLst>
            <pc:docMk/>
            <pc:sldMk cId="3096875753" sldId="2141411001"/>
            <ac:spMk id="4" creationId="{0B954AAA-BD64-82F2-C2CC-4D3187F28916}"/>
          </ac:spMkLst>
        </pc:spChg>
        <pc:graphicFrameChg chg="add mod">
          <ac:chgData name="Evanette Burrows" userId="461ba299-70de-4a88-b4aa-69d7dfef8c86" providerId="ADAL" clId="{5EB731E1-60BD-B244-95ED-1A41E083F452}" dt="2024-10-09T17:42:30.581" v="1694"/>
          <ac:graphicFrameMkLst>
            <pc:docMk/>
            <pc:sldMk cId="3096875753" sldId="2141411001"/>
            <ac:graphicFrameMk id="6" creationId="{41274AE9-625F-5524-6FEE-68B537E6CCA1}"/>
          </ac:graphicFrameMkLst>
        </pc:graphicFrameChg>
      </pc:sldChg>
      <pc:sldChg chg="addSp delSp modSp new mod modClrScheme chgLayout">
        <pc:chgData name="Evanette Burrows" userId="461ba299-70de-4a88-b4aa-69d7dfef8c86" providerId="ADAL" clId="{5EB731E1-60BD-B244-95ED-1A41E083F452}" dt="2024-10-09T17:48:10.371" v="2067" actId="26606"/>
        <pc:sldMkLst>
          <pc:docMk/>
          <pc:sldMk cId="246484313" sldId="2141411002"/>
        </pc:sldMkLst>
        <pc:spChg chg="mod">
          <ac:chgData name="Evanette Burrows" userId="461ba299-70de-4a88-b4aa-69d7dfef8c86" providerId="ADAL" clId="{5EB731E1-60BD-B244-95ED-1A41E083F452}" dt="2024-10-09T17:48:10.371" v="2067" actId="26606"/>
          <ac:spMkLst>
            <pc:docMk/>
            <pc:sldMk cId="246484313" sldId="2141411002"/>
            <ac:spMk id="2" creationId="{99905FD9-5256-C741-B385-D3C1158CB923}"/>
          </ac:spMkLst>
        </pc:spChg>
        <pc:spChg chg="add del mod">
          <ac:chgData name="Evanette Burrows" userId="461ba299-70de-4a88-b4aa-69d7dfef8c86" providerId="ADAL" clId="{5EB731E1-60BD-B244-95ED-1A41E083F452}" dt="2024-10-09T17:48:10.371" v="2067" actId="26606"/>
          <ac:spMkLst>
            <pc:docMk/>
            <pc:sldMk cId="246484313" sldId="2141411002"/>
            <ac:spMk id="3" creationId="{7A97FFA2-7357-C017-A120-3E41DF42B7A7}"/>
          </ac:spMkLst>
        </pc:spChg>
        <pc:spChg chg="mod">
          <ac:chgData name="Evanette Burrows" userId="461ba299-70de-4a88-b4aa-69d7dfef8c86" providerId="ADAL" clId="{5EB731E1-60BD-B244-95ED-1A41E083F452}" dt="2024-10-09T17:48:10.371" v="2067" actId="26606"/>
          <ac:spMkLst>
            <pc:docMk/>
            <pc:sldMk cId="246484313" sldId="2141411002"/>
            <ac:spMk id="4" creationId="{C02C3377-6FD6-D19C-F736-1215F2E80389}"/>
          </ac:spMkLst>
        </pc:spChg>
        <pc:spChg chg="add del mod">
          <ac:chgData name="Evanette Burrows" userId="461ba299-70de-4a88-b4aa-69d7dfef8c86" providerId="ADAL" clId="{5EB731E1-60BD-B244-95ED-1A41E083F452}" dt="2024-10-09T17:46:38.422" v="1974" actId="26606"/>
          <ac:spMkLst>
            <pc:docMk/>
            <pc:sldMk cId="246484313" sldId="2141411002"/>
            <ac:spMk id="10" creationId="{B16836AF-3ECF-9BF5-CFA0-8208AE490B05}"/>
          </ac:spMkLst>
        </pc:spChg>
        <pc:graphicFrameChg chg="add del mod">
          <ac:chgData name="Evanette Burrows" userId="461ba299-70de-4a88-b4aa-69d7dfef8c86" providerId="ADAL" clId="{5EB731E1-60BD-B244-95ED-1A41E083F452}" dt="2024-10-09T17:46:38.422" v="1974" actId="26606"/>
          <ac:graphicFrameMkLst>
            <pc:docMk/>
            <pc:sldMk cId="246484313" sldId="2141411002"/>
            <ac:graphicFrameMk id="6" creationId="{70EC040B-F703-F131-306E-2E6EDB8ADAF8}"/>
          </ac:graphicFrameMkLst>
        </pc:graphicFrameChg>
        <pc:graphicFrameChg chg="add mod">
          <ac:chgData name="Evanette Burrows" userId="461ba299-70de-4a88-b4aa-69d7dfef8c86" providerId="ADAL" clId="{5EB731E1-60BD-B244-95ED-1A41E083F452}" dt="2024-10-09T17:48:10.371" v="2067" actId="26606"/>
          <ac:graphicFrameMkLst>
            <pc:docMk/>
            <pc:sldMk cId="246484313" sldId="2141411002"/>
            <ac:graphicFrameMk id="7" creationId="{1F7174DC-6EA8-BEE6-3824-E3DF773A61F5}"/>
          </ac:graphicFrameMkLst>
        </pc:graphicFrameChg>
        <pc:picChg chg="add del mod ord">
          <ac:chgData name="Evanette Burrows" userId="461ba299-70de-4a88-b4aa-69d7dfef8c86" providerId="ADAL" clId="{5EB731E1-60BD-B244-95ED-1A41E083F452}" dt="2024-10-09T17:46:28.811" v="1973" actId="34307"/>
          <ac:picMkLst>
            <pc:docMk/>
            <pc:sldMk cId="246484313" sldId="2141411002"/>
            <ac:picMk id="5" creationId="{B5AE742E-83AD-0663-0EEE-7481AAC48274}"/>
          </ac:picMkLst>
        </pc:picChg>
      </pc:sldChg>
      <pc:sldChg chg="addSp delSp modSp new mod">
        <pc:chgData name="Evanette Burrows" userId="461ba299-70de-4a88-b4aa-69d7dfef8c86" providerId="ADAL" clId="{5EB731E1-60BD-B244-95ED-1A41E083F452}" dt="2024-10-22T13:25:29.760" v="3569" actId="20577"/>
        <pc:sldMkLst>
          <pc:docMk/>
          <pc:sldMk cId="3205843340" sldId="2141411003"/>
        </pc:sldMkLst>
        <pc:spChg chg="mod">
          <ac:chgData name="Evanette Burrows" userId="461ba299-70de-4a88-b4aa-69d7dfef8c86" providerId="ADAL" clId="{5EB731E1-60BD-B244-95ED-1A41E083F452}" dt="2024-10-22T13:25:29.760" v="3569" actId="20577"/>
          <ac:spMkLst>
            <pc:docMk/>
            <pc:sldMk cId="3205843340" sldId="2141411003"/>
            <ac:spMk id="2" creationId="{505D130D-A80B-8ECE-0440-044BF8D7BA89}"/>
          </ac:spMkLst>
        </pc:spChg>
        <pc:spChg chg="del">
          <ac:chgData name="Evanette Burrows" userId="461ba299-70de-4a88-b4aa-69d7dfef8c86" providerId="ADAL" clId="{5EB731E1-60BD-B244-95ED-1A41E083F452}" dt="2024-10-09T17:38:53.437" v="1459" actId="478"/>
          <ac:spMkLst>
            <pc:docMk/>
            <pc:sldMk cId="3205843340" sldId="2141411003"/>
            <ac:spMk id="3" creationId="{BB778EA3-C9FB-3A13-64D2-C201AC03C1F8}"/>
          </ac:spMkLst>
        </pc:spChg>
        <pc:spChg chg="mod">
          <ac:chgData name="Evanette Burrows" userId="461ba299-70de-4a88-b4aa-69d7dfef8c86" providerId="ADAL" clId="{5EB731E1-60BD-B244-95ED-1A41E083F452}" dt="2024-10-09T17:39:00.471" v="1460" actId="26606"/>
          <ac:spMkLst>
            <pc:docMk/>
            <pc:sldMk cId="3205843340" sldId="2141411003"/>
            <ac:spMk id="4" creationId="{C463CF6A-8902-B514-0AB1-6EF979ECCB36}"/>
          </ac:spMkLst>
        </pc:spChg>
        <pc:spChg chg="add del mod">
          <ac:chgData name="Evanette Burrows" userId="461ba299-70de-4a88-b4aa-69d7dfef8c86" providerId="ADAL" clId="{5EB731E1-60BD-B244-95ED-1A41E083F452}" dt="2024-10-22T13:12:13.409" v="3558" actId="478"/>
          <ac:spMkLst>
            <pc:docMk/>
            <pc:sldMk cId="3205843340" sldId="2141411003"/>
            <ac:spMk id="6" creationId="{71788C43-D408-22C7-8EBE-5E238E43B2BF}"/>
          </ac:spMkLst>
        </pc:spChg>
        <pc:spChg chg="add mod">
          <ac:chgData name="Evanette Burrows" userId="461ba299-70de-4a88-b4aa-69d7dfef8c86" providerId="ADAL" clId="{5EB731E1-60BD-B244-95ED-1A41E083F452}" dt="2024-10-22T13:12:34.672" v="3560" actId="1076"/>
          <ac:spMkLst>
            <pc:docMk/>
            <pc:sldMk cId="3205843340" sldId="2141411003"/>
            <ac:spMk id="7" creationId="{2B71A7D6-6F70-7223-EA48-E143718EB8ED}"/>
          </ac:spMkLst>
        </pc:spChg>
        <pc:picChg chg="add mod">
          <ac:chgData name="Evanette Burrows" userId="461ba299-70de-4a88-b4aa-69d7dfef8c86" providerId="ADAL" clId="{5EB731E1-60BD-B244-95ED-1A41E083F452}" dt="2024-10-22T13:12:36.673" v="3561" actId="1076"/>
          <ac:picMkLst>
            <pc:docMk/>
            <pc:sldMk cId="3205843340" sldId="2141411003"/>
            <ac:picMk id="5" creationId="{3D5D047E-83C4-CBCD-0065-4C1CED623D3C}"/>
          </ac:picMkLst>
        </pc:picChg>
        <pc:picChg chg="add del">
          <ac:chgData name="Evanette Burrows" userId="461ba299-70de-4a88-b4aa-69d7dfef8c86" providerId="ADAL" clId="{5EB731E1-60BD-B244-95ED-1A41E083F452}" dt="2024-10-09T17:47:00.589" v="1992" actId="478"/>
          <ac:picMkLst>
            <pc:docMk/>
            <pc:sldMk cId="3205843340" sldId="2141411003"/>
            <ac:picMk id="6" creationId="{9F79873A-2CE6-63E6-C0AE-B210F661A18E}"/>
          </ac:picMkLst>
        </pc:picChg>
      </pc:sldChg>
      <pc:sldChg chg="modSp add mod ord">
        <pc:chgData name="Evanette Burrows" userId="461ba299-70de-4a88-b4aa-69d7dfef8c86" providerId="ADAL" clId="{5EB731E1-60BD-B244-95ED-1A41E083F452}" dt="2024-10-20T20:23:25.757" v="2108" actId="20577"/>
        <pc:sldMkLst>
          <pc:docMk/>
          <pc:sldMk cId="4065462519" sldId="2141411022"/>
        </pc:sldMkLst>
        <pc:spChg chg="mod">
          <ac:chgData name="Evanette Burrows" userId="461ba299-70de-4a88-b4aa-69d7dfef8c86" providerId="ADAL" clId="{5EB731E1-60BD-B244-95ED-1A41E083F452}" dt="2024-10-20T20:23:25.757" v="2108" actId="20577"/>
          <ac:spMkLst>
            <pc:docMk/>
            <pc:sldMk cId="4065462519" sldId="2141411022"/>
            <ac:spMk id="1008" creationId="{03EDE6B7-D76F-7760-5994-D0E530522FB4}"/>
          </ac:spMkLst>
        </pc:spChg>
      </pc:sldChg>
      <pc:sldChg chg="modSp new mod modNotesTx">
        <pc:chgData name="Evanette Burrows" userId="461ba299-70de-4a88-b4aa-69d7dfef8c86" providerId="ADAL" clId="{5EB731E1-60BD-B244-95ED-1A41E083F452}" dt="2024-10-20T20:33:35.956" v="3467" actId="20577"/>
        <pc:sldMkLst>
          <pc:docMk/>
          <pc:sldMk cId="4080812457" sldId="2141411023"/>
        </pc:sldMkLst>
        <pc:spChg chg="mod">
          <ac:chgData name="Evanette Burrows" userId="461ba299-70de-4a88-b4aa-69d7dfef8c86" providerId="ADAL" clId="{5EB731E1-60BD-B244-95ED-1A41E083F452}" dt="2024-10-20T20:25:35.432" v="2151" actId="20577"/>
          <ac:spMkLst>
            <pc:docMk/>
            <pc:sldMk cId="4080812457" sldId="2141411023"/>
            <ac:spMk id="2" creationId="{FCF8F5DD-7FCB-AE22-FC9E-1B29A1867C50}"/>
          </ac:spMkLst>
        </pc:spChg>
        <pc:spChg chg="mod">
          <ac:chgData name="Evanette Burrows" userId="461ba299-70de-4a88-b4aa-69d7dfef8c86" providerId="ADAL" clId="{5EB731E1-60BD-B244-95ED-1A41E083F452}" dt="2024-10-20T20:29:50.663" v="2644" actId="27636"/>
          <ac:spMkLst>
            <pc:docMk/>
            <pc:sldMk cId="4080812457" sldId="2141411023"/>
            <ac:spMk id="3" creationId="{B64E548C-BA25-9FB6-EF22-B1E819114453}"/>
          </ac:spMkLst>
        </pc:spChg>
      </pc:sldChg>
    </pc:docChg>
  </pc:docChgLst>
</pc:chgInfo>
</file>

<file path=ppt/comments/modernComment_2FA_4D772E5D.xml><?xml version="1.0" encoding="utf-8"?>
<p188:cmLst xmlns:a="http://schemas.openxmlformats.org/drawingml/2006/main" xmlns:r="http://schemas.openxmlformats.org/officeDocument/2006/relationships" xmlns:p188="http://schemas.microsoft.com/office/powerpoint/2018/8/main">
  <p188:cm id="{FFBE5D5E-E9C7-4220-9543-8EF664FE0682}" authorId="{B058CB8D-170F-BF29-2B68-6C3DEC4AC0C5}" created="2024-10-19T21:19:58.111">
    <ac:deMkLst xmlns:ac="http://schemas.microsoft.com/office/drawing/2013/main/command">
      <pc:docMk xmlns:pc="http://schemas.microsoft.com/office/powerpoint/2013/main/command"/>
      <pc:sldMk xmlns:pc="http://schemas.microsoft.com/office/powerpoint/2013/main/command" cId="1299656285" sldId="762"/>
      <ac:spMk id="3" creationId="{7E416812-948B-1648-4084-48A744F43D12}"/>
    </ac:deMkLst>
    <p188:replyLst>
      <p188:reply id="{C9E3A0CE-0934-40BE-A05B-337C411EEAC0}" authorId="{B058CB8D-170F-BF29-2B68-6C3DEC4AC0C5}" created="2024-10-19T21:52:35.225">
        <p188:txBody>
          <a:bodyPr/>
          <a:lstStyle/>
          <a:p>
            <a:r>
              <a:rPr lang="en-US"/>
              <a:t>for now i'm thinking of just touching on unit tests and other SDLC best practices in the voiceover of the intro slide, so we can spend most of our time on the DQD and ACHILLES demos. </a:t>
            </a:r>
          </a:p>
        </p188:txBody>
      </p188:reply>
    </p188:replyLst>
    <p188:txBody>
      <a:bodyPr/>
      <a:lstStyle/>
      <a:p>
        <a:r>
          <a:rPr lang="en-US"/>
          <a:t>[@Clair Blacketer] i've never used the RiaH unit test feature so i wouldn't be able to speak to it. i can talk about unit tests in general as an important part of the ETL quality continuum.
it's a tricky topic because depending on how an ETL is implemented, unit tests could look very different. not sure we want to spend too much time on it.  if you or [@Evanette Burrows]  or [@Melanie Philofsky] has used the RiaH tool maybe we could touch on it if someone asks about it?</a:t>
        </a:r>
      </a:p>
    </p188:txBody>
  </p188:cm>
</p188:cmLst>
</file>

<file path=ppt/diagrams/_rels/data1.xml.rels><?xml version="1.0" encoding="UTF-8" standalone="yes"?>
<Relationships xmlns="http://schemas.openxmlformats.org/package/2006/relationships"><Relationship Id="rId8" Type="http://schemas.openxmlformats.org/officeDocument/2006/relationships/image" Target="../media/image77.svg"/><Relationship Id="rId3" Type="http://schemas.openxmlformats.org/officeDocument/2006/relationships/image" Target="../media/image72.png"/><Relationship Id="rId7" Type="http://schemas.openxmlformats.org/officeDocument/2006/relationships/image" Target="../media/image76.png"/><Relationship Id="rId2" Type="http://schemas.openxmlformats.org/officeDocument/2006/relationships/image" Target="../media/image71.svg"/><Relationship Id="rId1" Type="http://schemas.openxmlformats.org/officeDocument/2006/relationships/image" Target="../media/image70.png"/><Relationship Id="rId6" Type="http://schemas.openxmlformats.org/officeDocument/2006/relationships/image" Target="../media/image75.svg"/><Relationship Id="rId5" Type="http://schemas.openxmlformats.org/officeDocument/2006/relationships/image" Target="../media/image74.png"/><Relationship Id="rId4" Type="http://schemas.openxmlformats.org/officeDocument/2006/relationships/image" Target="../media/image73.svg"/></Relationships>
</file>

<file path=ppt/diagrams/_rels/drawing1.xml.rels><?xml version="1.0" encoding="UTF-8" standalone="yes"?>
<Relationships xmlns="http://schemas.openxmlformats.org/package/2006/relationships"><Relationship Id="rId8" Type="http://schemas.openxmlformats.org/officeDocument/2006/relationships/image" Target="../media/image77.svg"/><Relationship Id="rId3" Type="http://schemas.openxmlformats.org/officeDocument/2006/relationships/image" Target="../media/image72.png"/><Relationship Id="rId7" Type="http://schemas.openxmlformats.org/officeDocument/2006/relationships/image" Target="../media/image76.png"/><Relationship Id="rId2" Type="http://schemas.openxmlformats.org/officeDocument/2006/relationships/image" Target="../media/image71.svg"/><Relationship Id="rId1" Type="http://schemas.openxmlformats.org/officeDocument/2006/relationships/image" Target="../media/image70.png"/><Relationship Id="rId6" Type="http://schemas.openxmlformats.org/officeDocument/2006/relationships/image" Target="../media/image75.svg"/><Relationship Id="rId5" Type="http://schemas.openxmlformats.org/officeDocument/2006/relationships/image" Target="../media/image74.png"/><Relationship Id="rId4" Type="http://schemas.openxmlformats.org/officeDocument/2006/relationships/image" Target="../media/image73.sv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5F15655-9591-43D4-919F-1C110A7D14F4}" type="doc">
      <dgm:prSet loTypeId="urn:microsoft.com/office/officeart/2018/5/layout/IconCircleLabelList" loCatId="icon" qsTypeId="urn:microsoft.com/office/officeart/2005/8/quickstyle/simple1" qsCatId="simple" csTypeId="urn:microsoft.com/office/officeart/2005/8/colors/accent2_2" csCatId="accent2" phldr="1"/>
      <dgm:spPr/>
      <dgm:t>
        <a:bodyPr/>
        <a:lstStyle/>
        <a:p>
          <a:endParaRPr lang="en-US"/>
        </a:p>
      </dgm:t>
    </dgm:pt>
    <dgm:pt modelId="{307933EB-8620-414A-804B-13DDDD935B23}">
      <dgm:prSet/>
      <dgm:spPr/>
      <dgm:t>
        <a:bodyPr/>
        <a:lstStyle/>
        <a:p>
          <a:pPr>
            <a:lnSpc>
              <a:spcPct val="100000"/>
            </a:lnSpc>
            <a:defRPr cap="all"/>
          </a:pPr>
          <a:r>
            <a:rPr lang="en-US"/>
            <a:t>R &amp; R Studio</a:t>
          </a:r>
        </a:p>
      </dgm:t>
    </dgm:pt>
    <dgm:pt modelId="{4557FACD-96B7-43A2-974E-0232297EB3C4}" type="parTrans" cxnId="{CDCEC5BA-D1A1-46C4-93F0-A2E70391687F}">
      <dgm:prSet/>
      <dgm:spPr/>
      <dgm:t>
        <a:bodyPr/>
        <a:lstStyle/>
        <a:p>
          <a:endParaRPr lang="en-US"/>
        </a:p>
      </dgm:t>
    </dgm:pt>
    <dgm:pt modelId="{12E2A474-9196-4D07-99DF-3B073111B811}" type="sibTrans" cxnId="{CDCEC5BA-D1A1-46C4-93F0-A2E70391687F}">
      <dgm:prSet/>
      <dgm:spPr/>
      <dgm:t>
        <a:bodyPr/>
        <a:lstStyle/>
        <a:p>
          <a:endParaRPr lang="en-US"/>
        </a:p>
      </dgm:t>
    </dgm:pt>
    <dgm:pt modelId="{CD16B8BA-FD54-403F-ACA9-7441BD94BC4B}">
      <dgm:prSet/>
      <dgm:spPr/>
      <dgm:t>
        <a:bodyPr/>
        <a:lstStyle/>
        <a:p>
          <a:pPr>
            <a:lnSpc>
              <a:spcPct val="100000"/>
            </a:lnSpc>
            <a:defRPr cap="all"/>
          </a:pPr>
          <a:r>
            <a:rPr lang="en-US"/>
            <a:t>OMOP Vocabulary Files</a:t>
          </a:r>
        </a:p>
      </dgm:t>
    </dgm:pt>
    <dgm:pt modelId="{FAD21ABA-7F84-4407-8577-C110B33A4F0E}" type="parTrans" cxnId="{C20813B9-38EF-4748-BF29-0BD4807EC1F8}">
      <dgm:prSet/>
      <dgm:spPr/>
      <dgm:t>
        <a:bodyPr/>
        <a:lstStyle/>
        <a:p>
          <a:endParaRPr lang="en-US"/>
        </a:p>
      </dgm:t>
    </dgm:pt>
    <dgm:pt modelId="{8396C7D4-1C61-4BBC-A445-94A45A66979A}" type="sibTrans" cxnId="{C20813B9-38EF-4748-BF29-0BD4807EC1F8}">
      <dgm:prSet/>
      <dgm:spPr/>
      <dgm:t>
        <a:bodyPr/>
        <a:lstStyle/>
        <a:p>
          <a:endParaRPr lang="en-US"/>
        </a:p>
      </dgm:t>
    </dgm:pt>
    <dgm:pt modelId="{6D169239-9283-46AA-A3E3-20240FCB6CBA}">
      <dgm:prSet/>
      <dgm:spPr/>
      <dgm:t>
        <a:bodyPr/>
        <a:lstStyle/>
        <a:p>
          <a:pPr>
            <a:lnSpc>
              <a:spcPct val="100000"/>
            </a:lnSpc>
            <a:defRPr cap="all"/>
          </a:pPr>
          <a:r>
            <a:rPr lang="en-US"/>
            <a:t>Synthea data</a:t>
          </a:r>
        </a:p>
      </dgm:t>
    </dgm:pt>
    <dgm:pt modelId="{2177BC1C-C3BA-4B42-896C-EEB8DC05C3CC}" type="parTrans" cxnId="{9A6ED060-0681-446F-80A7-B0E4D2EE1A8C}">
      <dgm:prSet/>
      <dgm:spPr/>
      <dgm:t>
        <a:bodyPr/>
        <a:lstStyle/>
        <a:p>
          <a:endParaRPr lang="en-US"/>
        </a:p>
      </dgm:t>
    </dgm:pt>
    <dgm:pt modelId="{82689AE2-6B56-46DD-AF0B-F3A893DC99B4}" type="sibTrans" cxnId="{9A6ED060-0681-446F-80A7-B0E4D2EE1A8C}">
      <dgm:prSet/>
      <dgm:spPr/>
      <dgm:t>
        <a:bodyPr/>
        <a:lstStyle/>
        <a:p>
          <a:endParaRPr lang="en-US"/>
        </a:p>
      </dgm:t>
    </dgm:pt>
    <dgm:pt modelId="{EE98964F-1E34-0642-A5BD-717F23BBB28A}">
      <dgm:prSet/>
      <dgm:spPr/>
      <dgm:t>
        <a:bodyPr/>
        <a:lstStyle/>
        <a:p>
          <a:pPr>
            <a:lnSpc>
              <a:spcPct val="100000"/>
            </a:lnSpc>
            <a:defRPr cap="all"/>
          </a:pPr>
          <a:r>
            <a:rPr lang="en-US"/>
            <a:t>Your Database</a:t>
          </a:r>
        </a:p>
      </dgm:t>
    </dgm:pt>
    <dgm:pt modelId="{BB5F725A-F338-F143-B403-CA320C68AD4F}" type="parTrans" cxnId="{32B26EAE-0476-3B42-8037-1FE41B612540}">
      <dgm:prSet/>
      <dgm:spPr/>
      <dgm:t>
        <a:bodyPr/>
        <a:lstStyle/>
        <a:p>
          <a:endParaRPr lang="en-US"/>
        </a:p>
      </dgm:t>
    </dgm:pt>
    <dgm:pt modelId="{56CAABDE-020A-9F4C-A9EB-247CA118888D}" type="sibTrans" cxnId="{32B26EAE-0476-3B42-8037-1FE41B612540}">
      <dgm:prSet/>
      <dgm:spPr/>
      <dgm:t>
        <a:bodyPr/>
        <a:lstStyle/>
        <a:p>
          <a:endParaRPr lang="en-US"/>
        </a:p>
      </dgm:t>
    </dgm:pt>
    <dgm:pt modelId="{3C09C7B0-9485-4D1D-BB57-AF7BB3296F04}" type="pres">
      <dgm:prSet presAssocID="{35F15655-9591-43D4-919F-1C110A7D14F4}" presName="root" presStyleCnt="0">
        <dgm:presLayoutVars>
          <dgm:dir/>
          <dgm:resizeHandles val="exact"/>
        </dgm:presLayoutVars>
      </dgm:prSet>
      <dgm:spPr/>
    </dgm:pt>
    <dgm:pt modelId="{7D177970-1C64-4532-9766-BB915D20BD00}" type="pres">
      <dgm:prSet presAssocID="{307933EB-8620-414A-804B-13DDDD935B23}" presName="compNode" presStyleCnt="0"/>
      <dgm:spPr/>
    </dgm:pt>
    <dgm:pt modelId="{E0BFD3CC-E1A9-4A1D-8121-8FC5553CB2A5}" type="pres">
      <dgm:prSet presAssocID="{307933EB-8620-414A-804B-13DDDD935B23}" presName="iconBgRect" presStyleLbl="bgShp" presStyleIdx="0" presStyleCnt="4"/>
      <dgm:spPr/>
    </dgm:pt>
    <dgm:pt modelId="{71F8098C-D3DF-4D65-868E-FD20C20007DE}" type="pres">
      <dgm:prSet presAssocID="{307933EB-8620-414A-804B-13DDDD935B23}"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Artist"/>
        </a:ext>
      </dgm:extLst>
    </dgm:pt>
    <dgm:pt modelId="{28528477-1031-4C1A-A017-A2B8648ACDC9}" type="pres">
      <dgm:prSet presAssocID="{307933EB-8620-414A-804B-13DDDD935B23}" presName="spaceRect" presStyleCnt="0"/>
      <dgm:spPr/>
    </dgm:pt>
    <dgm:pt modelId="{D18E6D1D-4803-42C6-85F7-AEF4AB0BF393}" type="pres">
      <dgm:prSet presAssocID="{307933EB-8620-414A-804B-13DDDD935B23}" presName="textRect" presStyleLbl="revTx" presStyleIdx="0" presStyleCnt="4">
        <dgm:presLayoutVars>
          <dgm:chMax val="1"/>
          <dgm:chPref val="1"/>
        </dgm:presLayoutVars>
      </dgm:prSet>
      <dgm:spPr/>
    </dgm:pt>
    <dgm:pt modelId="{89DCB1E0-D1AE-4496-A3BA-81E22ACA74C9}" type="pres">
      <dgm:prSet presAssocID="{12E2A474-9196-4D07-99DF-3B073111B811}" presName="sibTrans" presStyleCnt="0"/>
      <dgm:spPr/>
    </dgm:pt>
    <dgm:pt modelId="{08BDAEAF-9610-4C3A-9D00-B307C3DD5046}" type="pres">
      <dgm:prSet presAssocID="{CD16B8BA-FD54-403F-ACA9-7441BD94BC4B}" presName="compNode" presStyleCnt="0"/>
      <dgm:spPr/>
    </dgm:pt>
    <dgm:pt modelId="{416E1705-5BC9-4C35-BA9D-C7FFD73FC22D}" type="pres">
      <dgm:prSet presAssocID="{CD16B8BA-FD54-403F-ACA9-7441BD94BC4B}" presName="iconBgRect" presStyleLbl="bgShp" presStyleIdx="1" presStyleCnt="4"/>
      <dgm:spPr/>
    </dgm:pt>
    <dgm:pt modelId="{0310C0E3-A724-41D6-8A9C-8BD0C6179705}" type="pres">
      <dgm:prSet presAssocID="{CD16B8BA-FD54-403F-ACA9-7441BD94BC4B}"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ocument"/>
        </a:ext>
      </dgm:extLst>
    </dgm:pt>
    <dgm:pt modelId="{E454D921-2CA3-488C-A78F-50DCAC29BECF}" type="pres">
      <dgm:prSet presAssocID="{CD16B8BA-FD54-403F-ACA9-7441BD94BC4B}" presName="spaceRect" presStyleCnt="0"/>
      <dgm:spPr/>
    </dgm:pt>
    <dgm:pt modelId="{B5209F0F-CA9A-4088-8044-07DD4C8DD14A}" type="pres">
      <dgm:prSet presAssocID="{CD16B8BA-FD54-403F-ACA9-7441BD94BC4B}" presName="textRect" presStyleLbl="revTx" presStyleIdx="1" presStyleCnt="4">
        <dgm:presLayoutVars>
          <dgm:chMax val="1"/>
          <dgm:chPref val="1"/>
        </dgm:presLayoutVars>
      </dgm:prSet>
      <dgm:spPr/>
    </dgm:pt>
    <dgm:pt modelId="{F7FD7503-4736-4221-91BB-9F91FCE70C26}" type="pres">
      <dgm:prSet presAssocID="{8396C7D4-1C61-4BBC-A445-94A45A66979A}" presName="sibTrans" presStyleCnt="0"/>
      <dgm:spPr/>
    </dgm:pt>
    <dgm:pt modelId="{70D123E8-2FFC-4F8B-A2B7-EB4CCD9F4687}" type="pres">
      <dgm:prSet presAssocID="{6D169239-9283-46AA-A3E3-20240FCB6CBA}" presName="compNode" presStyleCnt="0"/>
      <dgm:spPr/>
    </dgm:pt>
    <dgm:pt modelId="{C1F2BB4E-84C9-48CC-9D1B-8648CB076005}" type="pres">
      <dgm:prSet presAssocID="{6D169239-9283-46AA-A3E3-20240FCB6CBA}" presName="iconBgRect" presStyleLbl="bgShp" presStyleIdx="2" presStyleCnt="4"/>
      <dgm:spPr/>
    </dgm:pt>
    <dgm:pt modelId="{9B08A1BF-A47D-4207-84B8-66350748554E}" type="pres">
      <dgm:prSet presAssocID="{6D169239-9283-46AA-A3E3-20240FCB6CBA}"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ar chart"/>
        </a:ext>
      </dgm:extLst>
    </dgm:pt>
    <dgm:pt modelId="{671DA411-C9D3-496E-9D31-C6DFDC696ABE}" type="pres">
      <dgm:prSet presAssocID="{6D169239-9283-46AA-A3E3-20240FCB6CBA}" presName="spaceRect" presStyleCnt="0"/>
      <dgm:spPr/>
    </dgm:pt>
    <dgm:pt modelId="{69332939-2546-4D47-88E4-1175A9318134}" type="pres">
      <dgm:prSet presAssocID="{6D169239-9283-46AA-A3E3-20240FCB6CBA}" presName="textRect" presStyleLbl="revTx" presStyleIdx="2" presStyleCnt="4">
        <dgm:presLayoutVars>
          <dgm:chMax val="1"/>
          <dgm:chPref val="1"/>
        </dgm:presLayoutVars>
      </dgm:prSet>
      <dgm:spPr/>
    </dgm:pt>
    <dgm:pt modelId="{0046BABF-B258-E740-BD45-5A0C2A8865CE}" type="pres">
      <dgm:prSet presAssocID="{82689AE2-6B56-46DD-AF0B-F3A893DC99B4}" presName="sibTrans" presStyleCnt="0"/>
      <dgm:spPr/>
    </dgm:pt>
    <dgm:pt modelId="{69E374BF-2C46-A647-B385-6135E62E87E2}" type="pres">
      <dgm:prSet presAssocID="{EE98964F-1E34-0642-A5BD-717F23BBB28A}" presName="compNode" presStyleCnt="0"/>
      <dgm:spPr/>
    </dgm:pt>
    <dgm:pt modelId="{11E6800A-B2EE-FA4C-A91F-4C1B899FE72C}" type="pres">
      <dgm:prSet presAssocID="{EE98964F-1E34-0642-A5BD-717F23BBB28A}" presName="iconBgRect" presStyleLbl="bgShp" presStyleIdx="3" presStyleCnt="4"/>
      <dgm:spPr/>
    </dgm:pt>
    <dgm:pt modelId="{DF8D468B-4605-8E41-9250-3472D5549214}" type="pres">
      <dgm:prSet presAssocID="{EE98964F-1E34-0642-A5BD-717F23BBB28A}" presName="iconRect" presStyleLbl="node1" presStyleIdx="3" presStyleCnt="4"/>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dgm:spPr>
      <dgm:extLst>
        <a:ext uri="{E40237B7-FDA0-4F09-8148-C483321AD2D9}">
          <dgm14:cNvPr xmlns:dgm14="http://schemas.microsoft.com/office/drawing/2010/diagram" id="0" name="" descr="Database with solid fill"/>
        </a:ext>
      </dgm:extLst>
    </dgm:pt>
    <dgm:pt modelId="{1DE158DC-2147-F844-80FE-13222CEC83F3}" type="pres">
      <dgm:prSet presAssocID="{EE98964F-1E34-0642-A5BD-717F23BBB28A}" presName="spaceRect" presStyleCnt="0"/>
      <dgm:spPr/>
    </dgm:pt>
    <dgm:pt modelId="{2CC88E76-BB03-0342-AF25-A45E1A626F46}" type="pres">
      <dgm:prSet presAssocID="{EE98964F-1E34-0642-A5BD-717F23BBB28A}" presName="textRect" presStyleLbl="revTx" presStyleIdx="3" presStyleCnt="4">
        <dgm:presLayoutVars>
          <dgm:chMax val="1"/>
          <dgm:chPref val="1"/>
        </dgm:presLayoutVars>
      </dgm:prSet>
      <dgm:spPr/>
    </dgm:pt>
  </dgm:ptLst>
  <dgm:cxnLst>
    <dgm:cxn modelId="{AFB54308-F46A-4D84-B2DC-46DA2D85C1B0}" type="presOf" srcId="{CD16B8BA-FD54-403F-ACA9-7441BD94BC4B}" destId="{B5209F0F-CA9A-4088-8044-07DD4C8DD14A}" srcOrd="0" destOrd="0" presId="urn:microsoft.com/office/officeart/2018/5/layout/IconCircleLabelList"/>
    <dgm:cxn modelId="{85C08949-F5E7-C540-9F84-D2CA5B177946}" type="presOf" srcId="{EE98964F-1E34-0642-A5BD-717F23BBB28A}" destId="{2CC88E76-BB03-0342-AF25-A45E1A626F46}" srcOrd="0" destOrd="0" presId="urn:microsoft.com/office/officeart/2018/5/layout/IconCircleLabelList"/>
    <dgm:cxn modelId="{0F91A45F-C587-4A36-AA05-752F840FBCC1}" type="presOf" srcId="{6D169239-9283-46AA-A3E3-20240FCB6CBA}" destId="{69332939-2546-4D47-88E4-1175A9318134}" srcOrd="0" destOrd="0" presId="urn:microsoft.com/office/officeart/2018/5/layout/IconCircleLabelList"/>
    <dgm:cxn modelId="{9A6ED060-0681-446F-80A7-B0E4D2EE1A8C}" srcId="{35F15655-9591-43D4-919F-1C110A7D14F4}" destId="{6D169239-9283-46AA-A3E3-20240FCB6CBA}" srcOrd="2" destOrd="0" parTransId="{2177BC1C-C3BA-4B42-896C-EEB8DC05C3CC}" sibTransId="{82689AE2-6B56-46DD-AF0B-F3A893DC99B4}"/>
    <dgm:cxn modelId="{81B17C7B-EF09-40A7-8645-2EC18124C5F5}" type="presOf" srcId="{35F15655-9591-43D4-919F-1C110A7D14F4}" destId="{3C09C7B0-9485-4D1D-BB57-AF7BB3296F04}" srcOrd="0" destOrd="0" presId="urn:microsoft.com/office/officeart/2018/5/layout/IconCircleLabelList"/>
    <dgm:cxn modelId="{32B26EAE-0476-3B42-8037-1FE41B612540}" srcId="{35F15655-9591-43D4-919F-1C110A7D14F4}" destId="{EE98964F-1E34-0642-A5BD-717F23BBB28A}" srcOrd="3" destOrd="0" parTransId="{BB5F725A-F338-F143-B403-CA320C68AD4F}" sibTransId="{56CAABDE-020A-9F4C-A9EB-247CA118888D}"/>
    <dgm:cxn modelId="{C20813B9-38EF-4748-BF29-0BD4807EC1F8}" srcId="{35F15655-9591-43D4-919F-1C110A7D14F4}" destId="{CD16B8BA-FD54-403F-ACA9-7441BD94BC4B}" srcOrd="1" destOrd="0" parTransId="{FAD21ABA-7F84-4407-8577-C110B33A4F0E}" sibTransId="{8396C7D4-1C61-4BBC-A445-94A45A66979A}"/>
    <dgm:cxn modelId="{CDCEC5BA-D1A1-46C4-93F0-A2E70391687F}" srcId="{35F15655-9591-43D4-919F-1C110A7D14F4}" destId="{307933EB-8620-414A-804B-13DDDD935B23}" srcOrd="0" destOrd="0" parTransId="{4557FACD-96B7-43A2-974E-0232297EB3C4}" sibTransId="{12E2A474-9196-4D07-99DF-3B073111B811}"/>
    <dgm:cxn modelId="{EC66CACA-57A4-4124-8452-B39C82B95C05}" type="presOf" srcId="{307933EB-8620-414A-804B-13DDDD935B23}" destId="{D18E6D1D-4803-42C6-85F7-AEF4AB0BF393}" srcOrd="0" destOrd="0" presId="urn:microsoft.com/office/officeart/2018/5/layout/IconCircleLabelList"/>
    <dgm:cxn modelId="{4DFEA8E7-E0D5-4CF4-80E3-308D16972E8B}" type="presParOf" srcId="{3C09C7B0-9485-4D1D-BB57-AF7BB3296F04}" destId="{7D177970-1C64-4532-9766-BB915D20BD00}" srcOrd="0" destOrd="0" presId="urn:microsoft.com/office/officeart/2018/5/layout/IconCircleLabelList"/>
    <dgm:cxn modelId="{D80C7DE2-960E-419E-BF8E-CAEC4AD7F475}" type="presParOf" srcId="{7D177970-1C64-4532-9766-BB915D20BD00}" destId="{E0BFD3CC-E1A9-4A1D-8121-8FC5553CB2A5}" srcOrd="0" destOrd="0" presId="urn:microsoft.com/office/officeart/2018/5/layout/IconCircleLabelList"/>
    <dgm:cxn modelId="{676AAA2E-7993-41F4-858C-BC1B82BAF677}" type="presParOf" srcId="{7D177970-1C64-4532-9766-BB915D20BD00}" destId="{71F8098C-D3DF-4D65-868E-FD20C20007DE}" srcOrd="1" destOrd="0" presId="urn:microsoft.com/office/officeart/2018/5/layout/IconCircleLabelList"/>
    <dgm:cxn modelId="{826747F4-E9AB-43AD-BD18-AF2CD6EA7A2D}" type="presParOf" srcId="{7D177970-1C64-4532-9766-BB915D20BD00}" destId="{28528477-1031-4C1A-A017-A2B8648ACDC9}" srcOrd="2" destOrd="0" presId="urn:microsoft.com/office/officeart/2018/5/layout/IconCircleLabelList"/>
    <dgm:cxn modelId="{83894235-2A8F-4FFD-8B92-55CA20C882A6}" type="presParOf" srcId="{7D177970-1C64-4532-9766-BB915D20BD00}" destId="{D18E6D1D-4803-42C6-85F7-AEF4AB0BF393}" srcOrd="3" destOrd="0" presId="urn:microsoft.com/office/officeart/2018/5/layout/IconCircleLabelList"/>
    <dgm:cxn modelId="{447CE562-81F6-408E-B873-C71EE161A029}" type="presParOf" srcId="{3C09C7B0-9485-4D1D-BB57-AF7BB3296F04}" destId="{89DCB1E0-D1AE-4496-A3BA-81E22ACA74C9}" srcOrd="1" destOrd="0" presId="urn:microsoft.com/office/officeart/2018/5/layout/IconCircleLabelList"/>
    <dgm:cxn modelId="{99F3D593-6C17-4325-8F5A-4714B9749E34}" type="presParOf" srcId="{3C09C7B0-9485-4D1D-BB57-AF7BB3296F04}" destId="{08BDAEAF-9610-4C3A-9D00-B307C3DD5046}" srcOrd="2" destOrd="0" presId="urn:microsoft.com/office/officeart/2018/5/layout/IconCircleLabelList"/>
    <dgm:cxn modelId="{1B1792C0-6586-47DB-8FC7-BDD7B9B477FA}" type="presParOf" srcId="{08BDAEAF-9610-4C3A-9D00-B307C3DD5046}" destId="{416E1705-5BC9-4C35-BA9D-C7FFD73FC22D}" srcOrd="0" destOrd="0" presId="urn:microsoft.com/office/officeart/2018/5/layout/IconCircleLabelList"/>
    <dgm:cxn modelId="{53A0964F-1A31-4ED5-A0BB-4533C244C873}" type="presParOf" srcId="{08BDAEAF-9610-4C3A-9D00-B307C3DD5046}" destId="{0310C0E3-A724-41D6-8A9C-8BD0C6179705}" srcOrd="1" destOrd="0" presId="urn:microsoft.com/office/officeart/2018/5/layout/IconCircleLabelList"/>
    <dgm:cxn modelId="{36246C54-46FD-459D-87A2-C3A1AAEA8E40}" type="presParOf" srcId="{08BDAEAF-9610-4C3A-9D00-B307C3DD5046}" destId="{E454D921-2CA3-488C-A78F-50DCAC29BECF}" srcOrd="2" destOrd="0" presId="urn:microsoft.com/office/officeart/2018/5/layout/IconCircleLabelList"/>
    <dgm:cxn modelId="{741E61F3-827B-4218-8AA3-CF32A1C32598}" type="presParOf" srcId="{08BDAEAF-9610-4C3A-9D00-B307C3DD5046}" destId="{B5209F0F-CA9A-4088-8044-07DD4C8DD14A}" srcOrd="3" destOrd="0" presId="urn:microsoft.com/office/officeart/2018/5/layout/IconCircleLabelList"/>
    <dgm:cxn modelId="{BDA13C2C-C879-4F97-AF12-55E70411BAAA}" type="presParOf" srcId="{3C09C7B0-9485-4D1D-BB57-AF7BB3296F04}" destId="{F7FD7503-4736-4221-91BB-9F91FCE70C26}" srcOrd="3" destOrd="0" presId="urn:microsoft.com/office/officeart/2018/5/layout/IconCircleLabelList"/>
    <dgm:cxn modelId="{0E95AA74-C2E4-466D-BA93-3A700EA0EB3C}" type="presParOf" srcId="{3C09C7B0-9485-4D1D-BB57-AF7BB3296F04}" destId="{70D123E8-2FFC-4F8B-A2B7-EB4CCD9F4687}" srcOrd="4" destOrd="0" presId="urn:microsoft.com/office/officeart/2018/5/layout/IconCircleLabelList"/>
    <dgm:cxn modelId="{13A1C73C-0E6D-4C0E-913A-3578C6BBFBC7}" type="presParOf" srcId="{70D123E8-2FFC-4F8B-A2B7-EB4CCD9F4687}" destId="{C1F2BB4E-84C9-48CC-9D1B-8648CB076005}" srcOrd="0" destOrd="0" presId="urn:microsoft.com/office/officeart/2018/5/layout/IconCircleLabelList"/>
    <dgm:cxn modelId="{DB806DF1-49D8-406B-98F3-87915797C1C5}" type="presParOf" srcId="{70D123E8-2FFC-4F8B-A2B7-EB4CCD9F4687}" destId="{9B08A1BF-A47D-4207-84B8-66350748554E}" srcOrd="1" destOrd="0" presId="urn:microsoft.com/office/officeart/2018/5/layout/IconCircleLabelList"/>
    <dgm:cxn modelId="{887745A4-5D38-445A-BFC6-25E447A52DBB}" type="presParOf" srcId="{70D123E8-2FFC-4F8B-A2B7-EB4CCD9F4687}" destId="{671DA411-C9D3-496E-9D31-C6DFDC696ABE}" srcOrd="2" destOrd="0" presId="urn:microsoft.com/office/officeart/2018/5/layout/IconCircleLabelList"/>
    <dgm:cxn modelId="{B0003299-1DBF-4114-B20C-44045FAD90F8}" type="presParOf" srcId="{70D123E8-2FFC-4F8B-A2B7-EB4CCD9F4687}" destId="{69332939-2546-4D47-88E4-1175A9318134}" srcOrd="3" destOrd="0" presId="urn:microsoft.com/office/officeart/2018/5/layout/IconCircleLabelList"/>
    <dgm:cxn modelId="{74B22E61-7F03-174D-A9BF-9967D5264B40}" type="presParOf" srcId="{3C09C7B0-9485-4D1D-BB57-AF7BB3296F04}" destId="{0046BABF-B258-E740-BD45-5A0C2A8865CE}" srcOrd="5" destOrd="0" presId="urn:microsoft.com/office/officeart/2018/5/layout/IconCircleLabelList"/>
    <dgm:cxn modelId="{45A2325E-AE5C-0C45-A4E8-23B0168C418C}" type="presParOf" srcId="{3C09C7B0-9485-4D1D-BB57-AF7BB3296F04}" destId="{69E374BF-2C46-A647-B385-6135E62E87E2}" srcOrd="6" destOrd="0" presId="urn:microsoft.com/office/officeart/2018/5/layout/IconCircleLabelList"/>
    <dgm:cxn modelId="{2FA4B66F-BD0E-5847-963F-0ACE66E09D6A}" type="presParOf" srcId="{69E374BF-2C46-A647-B385-6135E62E87E2}" destId="{11E6800A-B2EE-FA4C-A91F-4C1B899FE72C}" srcOrd="0" destOrd="0" presId="urn:microsoft.com/office/officeart/2018/5/layout/IconCircleLabelList"/>
    <dgm:cxn modelId="{FE3D4F4F-1B92-6641-86A6-F63A6A2EF3A4}" type="presParOf" srcId="{69E374BF-2C46-A647-B385-6135E62E87E2}" destId="{DF8D468B-4605-8E41-9250-3472D5549214}" srcOrd="1" destOrd="0" presId="urn:microsoft.com/office/officeart/2018/5/layout/IconCircleLabelList"/>
    <dgm:cxn modelId="{9271D415-D1D5-AC44-B97B-B96A4589046B}" type="presParOf" srcId="{69E374BF-2C46-A647-B385-6135E62E87E2}" destId="{1DE158DC-2147-F844-80FE-13222CEC83F3}" srcOrd="2" destOrd="0" presId="urn:microsoft.com/office/officeart/2018/5/layout/IconCircleLabelList"/>
    <dgm:cxn modelId="{9CC0EB56-356F-684D-83E1-E32C77B99398}" type="presParOf" srcId="{69E374BF-2C46-A647-B385-6135E62E87E2}" destId="{2CC88E76-BB03-0342-AF25-A45E1A626F46}"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8CC2BA0-D1E9-4352-9770-F2A8DDA854E8}" type="doc">
      <dgm:prSet loTypeId="urn:microsoft.com/office/officeart/2016/7/layout/RepeatingBendingProcessNew" loCatId="process" qsTypeId="urn:microsoft.com/office/officeart/2005/8/quickstyle/simple1" qsCatId="simple" csTypeId="urn:microsoft.com/office/officeart/2005/8/colors/accent2_2" csCatId="accent2"/>
      <dgm:spPr/>
      <dgm:t>
        <a:bodyPr/>
        <a:lstStyle/>
        <a:p>
          <a:endParaRPr lang="en-US"/>
        </a:p>
      </dgm:t>
    </dgm:pt>
    <dgm:pt modelId="{D7336D25-8B2C-4029-8F8E-AFA163921AD8}">
      <dgm:prSet/>
      <dgm:spPr/>
      <dgm:t>
        <a:bodyPr/>
        <a:lstStyle/>
        <a:p>
          <a:r>
            <a:rPr lang="en-US"/>
            <a:t>Download and install the package</a:t>
          </a:r>
        </a:p>
      </dgm:t>
    </dgm:pt>
    <dgm:pt modelId="{B36FA289-07A4-4183-91E5-4ADE2E213BA5}" type="parTrans" cxnId="{1E876009-9B07-4DAE-BF3C-44D2AA5CED43}">
      <dgm:prSet/>
      <dgm:spPr/>
      <dgm:t>
        <a:bodyPr/>
        <a:lstStyle/>
        <a:p>
          <a:endParaRPr lang="en-US"/>
        </a:p>
      </dgm:t>
    </dgm:pt>
    <dgm:pt modelId="{94BE2708-0CE5-4C9C-8313-897A4987563A}" type="sibTrans" cxnId="{1E876009-9B07-4DAE-BF3C-44D2AA5CED43}">
      <dgm:prSet/>
      <dgm:spPr/>
      <dgm:t>
        <a:bodyPr/>
        <a:lstStyle/>
        <a:p>
          <a:endParaRPr lang="en-US"/>
        </a:p>
      </dgm:t>
    </dgm:pt>
    <dgm:pt modelId="{87F4427B-B377-4507-8CEC-12E5EDD2C3EA}">
      <dgm:prSet/>
      <dgm:spPr/>
      <dgm:t>
        <a:bodyPr/>
        <a:lstStyle/>
        <a:p>
          <a:r>
            <a:rPr lang="en-US"/>
            <a:t>Define your parameters and create your connection to your database</a:t>
          </a:r>
        </a:p>
      </dgm:t>
    </dgm:pt>
    <dgm:pt modelId="{4D4C6E7C-86ED-47EA-A320-172A6B402A0E}" type="parTrans" cxnId="{8D95C1EF-41C2-4F93-A16A-59834E783BAC}">
      <dgm:prSet/>
      <dgm:spPr/>
      <dgm:t>
        <a:bodyPr/>
        <a:lstStyle/>
        <a:p>
          <a:endParaRPr lang="en-US"/>
        </a:p>
      </dgm:t>
    </dgm:pt>
    <dgm:pt modelId="{37598C16-2977-4D99-BAC6-ABA0B589AA1C}" type="sibTrans" cxnId="{8D95C1EF-41C2-4F93-A16A-59834E783BAC}">
      <dgm:prSet/>
      <dgm:spPr/>
      <dgm:t>
        <a:bodyPr/>
        <a:lstStyle/>
        <a:p>
          <a:endParaRPr lang="en-US"/>
        </a:p>
      </dgm:t>
    </dgm:pt>
    <dgm:pt modelId="{EC331340-3915-4C80-B819-859E735F56A5}">
      <dgm:prSet/>
      <dgm:spPr/>
      <dgm:t>
        <a:bodyPr/>
        <a:lstStyle/>
        <a:p>
          <a:r>
            <a:rPr lang="en-US"/>
            <a:t>Create table shells for your Synthea data and OMOP CDM</a:t>
          </a:r>
        </a:p>
      </dgm:t>
    </dgm:pt>
    <dgm:pt modelId="{B6E559E9-5E0E-4200-96F4-291EB14DB0B4}" type="parTrans" cxnId="{9BD97212-50C7-417A-AB04-A98D8AE94B3A}">
      <dgm:prSet/>
      <dgm:spPr/>
      <dgm:t>
        <a:bodyPr/>
        <a:lstStyle/>
        <a:p>
          <a:endParaRPr lang="en-US"/>
        </a:p>
      </dgm:t>
    </dgm:pt>
    <dgm:pt modelId="{C04296C5-9FBB-478E-9C34-113CA1986FD6}" type="sibTrans" cxnId="{9BD97212-50C7-417A-AB04-A98D8AE94B3A}">
      <dgm:prSet/>
      <dgm:spPr/>
      <dgm:t>
        <a:bodyPr/>
        <a:lstStyle/>
        <a:p>
          <a:endParaRPr lang="en-US"/>
        </a:p>
      </dgm:t>
    </dgm:pt>
    <dgm:pt modelId="{E9F88C9D-3028-4FE0-8F0E-8FDAA647C048}">
      <dgm:prSet/>
      <dgm:spPr/>
      <dgm:t>
        <a:bodyPr/>
        <a:lstStyle/>
        <a:p>
          <a:r>
            <a:rPr lang="en-US"/>
            <a:t>Load your Synthea data files into the database</a:t>
          </a:r>
        </a:p>
      </dgm:t>
    </dgm:pt>
    <dgm:pt modelId="{4D0520C3-0D9F-41B3-8C61-E27CB95FC055}" type="parTrans" cxnId="{FF7B6644-E06D-4774-A5A9-C853D7ABBA50}">
      <dgm:prSet/>
      <dgm:spPr/>
      <dgm:t>
        <a:bodyPr/>
        <a:lstStyle/>
        <a:p>
          <a:endParaRPr lang="en-US"/>
        </a:p>
      </dgm:t>
    </dgm:pt>
    <dgm:pt modelId="{2AFFD6A8-C57E-4C9C-B504-A5283B22B015}" type="sibTrans" cxnId="{FF7B6644-E06D-4774-A5A9-C853D7ABBA50}">
      <dgm:prSet/>
      <dgm:spPr/>
      <dgm:t>
        <a:bodyPr/>
        <a:lstStyle/>
        <a:p>
          <a:endParaRPr lang="en-US"/>
        </a:p>
      </dgm:t>
    </dgm:pt>
    <dgm:pt modelId="{4CD6924D-EA6D-4B3D-B329-8D73413B5F1B}">
      <dgm:prSet/>
      <dgm:spPr/>
      <dgm:t>
        <a:bodyPr/>
        <a:lstStyle/>
        <a:p>
          <a:r>
            <a:rPr lang="en-US"/>
            <a:t>Load your Vocabulary data files into the database</a:t>
          </a:r>
        </a:p>
      </dgm:t>
    </dgm:pt>
    <dgm:pt modelId="{9C97839A-077E-4B4B-B1AC-B6D8EA8AFCA3}" type="parTrans" cxnId="{DB7AD69E-6913-4449-BBAE-F748B355A31A}">
      <dgm:prSet/>
      <dgm:spPr/>
      <dgm:t>
        <a:bodyPr/>
        <a:lstStyle/>
        <a:p>
          <a:endParaRPr lang="en-US"/>
        </a:p>
      </dgm:t>
    </dgm:pt>
    <dgm:pt modelId="{BD4D4E92-0FE5-4029-B584-0049414A6FA2}" type="sibTrans" cxnId="{DB7AD69E-6913-4449-BBAE-F748B355A31A}">
      <dgm:prSet/>
      <dgm:spPr/>
      <dgm:t>
        <a:bodyPr/>
        <a:lstStyle/>
        <a:p>
          <a:endParaRPr lang="en-US"/>
        </a:p>
      </dgm:t>
    </dgm:pt>
    <dgm:pt modelId="{EB14BF03-3B01-4D8B-A06E-3237E307751A}">
      <dgm:prSet/>
      <dgm:spPr/>
      <dgm:t>
        <a:bodyPr/>
        <a:lstStyle/>
        <a:p>
          <a:r>
            <a:rPr lang="en-US"/>
            <a:t>Execute your ETL!</a:t>
          </a:r>
        </a:p>
      </dgm:t>
    </dgm:pt>
    <dgm:pt modelId="{7070FE50-AC1F-4E9E-8F3E-6B300438C994}" type="parTrans" cxnId="{D39618E6-376D-401B-B80D-018C5CC1A97A}">
      <dgm:prSet/>
      <dgm:spPr/>
      <dgm:t>
        <a:bodyPr/>
        <a:lstStyle/>
        <a:p>
          <a:endParaRPr lang="en-US"/>
        </a:p>
      </dgm:t>
    </dgm:pt>
    <dgm:pt modelId="{4B8435F4-8286-480F-82EA-16F0655FCAF6}" type="sibTrans" cxnId="{D39618E6-376D-401B-B80D-018C5CC1A97A}">
      <dgm:prSet/>
      <dgm:spPr/>
      <dgm:t>
        <a:bodyPr/>
        <a:lstStyle/>
        <a:p>
          <a:endParaRPr lang="en-US"/>
        </a:p>
      </dgm:t>
    </dgm:pt>
    <dgm:pt modelId="{29987F26-401C-C74C-822E-DD2F6512F804}" type="pres">
      <dgm:prSet presAssocID="{C8CC2BA0-D1E9-4352-9770-F2A8DDA854E8}" presName="Name0" presStyleCnt="0">
        <dgm:presLayoutVars>
          <dgm:dir/>
          <dgm:resizeHandles val="exact"/>
        </dgm:presLayoutVars>
      </dgm:prSet>
      <dgm:spPr/>
    </dgm:pt>
    <dgm:pt modelId="{C856CAE2-7D05-0443-B01F-A415217A0256}" type="pres">
      <dgm:prSet presAssocID="{D7336D25-8B2C-4029-8F8E-AFA163921AD8}" presName="node" presStyleLbl="node1" presStyleIdx="0" presStyleCnt="6">
        <dgm:presLayoutVars>
          <dgm:bulletEnabled val="1"/>
        </dgm:presLayoutVars>
      </dgm:prSet>
      <dgm:spPr/>
    </dgm:pt>
    <dgm:pt modelId="{CF380285-BF88-FE47-BB0C-3802CBD867EA}" type="pres">
      <dgm:prSet presAssocID="{94BE2708-0CE5-4C9C-8313-897A4987563A}" presName="sibTrans" presStyleLbl="sibTrans1D1" presStyleIdx="0" presStyleCnt="5"/>
      <dgm:spPr/>
    </dgm:pt>
    <dgm:pt modelId="{010C2CB3-FDF6-F649-84F0-1B82B85E3A5F}" type="pres">
      <dgm:prSet presAssocID="{94BE2708-0CE5-4C9C-8313-897A4987563A}" presName="connectorText" presStyleLbl="sibTrans1D1" presStyleIdx="0" presStyleCnt="5"/>
      <dgm:spPr/>
    </dgm:pt>
    <dgm:pt modelId="{39E2B18F-8E60-2441-A804-6FB57EDBC0EF}" type="pres">
      <dgm:prSet presAssocID="{87F4427B-B377-4507-8CEC-12E5EDD2C3EA}" presName="node" presStyleLbl="node1" presStyleIdx="1" presStyleCnt="6">
        <dgm:presLayoutVars>
          <dgm:bulletEnabled val="1"/>
        </dgm:presLayoutVars>
      </dgm:prSet>
      <dgm:spPr/>
    </dgm:pt>
    <dgm:pt modelId="{88CDB8B3-DE38-DD44-A064-06D1D03AD4AC}" type="pres">
      <dgm:prSet presAssocID="{37598C16-2977-4D99-BAC6-ABA0B589AA1C}" presName="sibTrans" presStyleLbl="sibTrans1D1" presStyleIdx="1" presStyleCnt="5"/>
      <dgm:spPr/>
    </dgm:pt>
    <dgm:pt modelId="{C602F20B-8C5E-5041-8055-83D42D33F35E}" type="pres">
      <dgm:prSet presAssocID="{37598C16-2977-4D99-BAC6-ABA0B589AA1C}" presName="connectorText" presStyleLbl="sibTrans1D1" presStyleIdx="1" presStyleCnt="5"/>
      <dgm:spPr/>
    </dgm:pt>
    <dgm:pt modelId="{E6AAB882-4D85-D046-9719-431DB852E388}" type="pres">
      <dgm:prSet presAssocID="{EC331340-3915-4C80-B819-859E735F56A5}" presName="node" presStyleLbl="node1" presStyleIdx="2" presStyleCnt="6">
        <dgm:presLayoutVars>
          <dgm:bulletEnabled val="1"/>
        </dgm:presLayoutVars>
      </dgm:prSet>
      <dgm:spPr/>
    </dgm:pt>
    <dgm:pt modelId="{6DEF34D1-F117-7F4D-B47F-BBC58C425DFD}" type="pres">
      <dgm:prSet presAssocID="{C04296C5-9FBB-478E-9C34-113CA1986FD6}" presName="sibTrans" presStyleLbl="sibTrans1D1" presStyleIdx="2" presStyleCnt="5"/>
      <dgm:spPr/>
    </dgm:pt>
    <dgm:pt modelId="{84FD6117-BAE3-5642-B108-BE7C67D8BF4D}" type="pres">
      <dgm:prSet presAssocID="{C04296C5-9FBB-478E-9C34-113CA1986FD6}" presName="connectorText" presStyleLbl="sibTrans1D1" presStyleIdx="2" presStyleCnt="5"/>
      <dgm:spPr/>
    </dgm:pt>
    <dgm:pt modelId="{A65DEF4B-F8FB-9B46-88D9-ABB914E1B5F5}" type="pres">
      <dgm:prSet presAssocID="{E9F88C9D-3028-4FE0-8F0E-8FDAA647C048}" presName="node" presStyleLbl="node1" presStyleIdx="3" presStyleCnt="6">
        <dgm:presLayoutVars>
          <dgm:bulletEnabled val="1"/>
        </dgm:presLayoutVars>
      </dgm:prSet>
      <dgm:spPr/>
    </dgm:pt>
    <dgm:pt modelId="{62F2E446-421A-E740-BCC6-45FC796EEB9B}" type="pres">
      <dgm:prSet presAssocID="{2AFFD6A8-C57E-4C9C-B504-A5283B22B015}" presName="sibTrans" presStyleLbl="sibTrans1D1" presStyleIdx="3" presStyleCnt="5"/>
      <dgm:spPr/>
    </dgm:pt>
    <dgm:pt modelId="{2EAABCB3-4C8D-A94A-AADF-97C190845D94}" type="pres">
      <dgm:prSet presAssocID="{2AFFD6A8-C57E-4C9C-B504-A5283B22B015}" presName="connectorText" presStyleLbl="sibTrans1D1" presStyleIdx="3" presStyleCnt="5"/>
      <dgm:spPr/>
    </dgm:pt>
    <dgm:pt modelId="{E7C2A4D7-B003-E046-91C7-F94A555D0B4C}" type="pres">
      <dgm:prSet presAssocID="{4CD6924D-EA6D-4B3D-B329-8D73413B5F1B}" presName="node" presStyleLbl="node1" presStyleIdx="4" presStyleCnt="6">
        <dgm:presLayoutVars>
          <dgm:bulletEnabled val="1"/>
        </dgm:presLayoutVars>
      </dgm:prSet>
      <dgm:spPr/>
    </dgm:pt>
    <dgm:pt modelId="{39922A7D-30A5-EF42-A86C-13774058AEFA}" type="pres">
      <dgm:prSet presAssocID="{BD4D4E92-0FE5-4029-B584-0049414A6FA2}" presName="sibTrans" presStyleLbl="sibTrans1D1" presStyleIdx="4" presStyleCnt="5"/>
      <dgm:spPr/>
    </dgm:pt>
    <dgm:pt modelId="{ABEDEC0E-846F-1B40-A2E3-05FB30748389}" type="pres">
      <dgm:prSet presAssocID="{BD4D4E92-0FE5-4029-B584-0049414A6FA2}" presName="connectorText" presStyleLbl="sibTrans1D1" presStyleIdx="4" presStyleCnt="5"/>
      <dgm:spPr/>
    </dgm:pt>
    <dgm:pt modelId="{65BE848D-0E87-F845-BA7A-31461CEABD6E}" type="pres">
      <dgm:prSet presAssocID="{EB14BF03-3B01-4D8B-A06E-3237E307751A}" presName="node" presStyleLbl="node1" presStyleIdx="5" presStyleCnt="6">
        <dgm:presLayoutVars>
          <dgm:bulletEnabled val="1"/>
        </dgm:presLayoutVars>
      </dgm:prSet>
      <dgm:spPr/>
    </dgm:pt>
  </dgm:ptLst>
  <dgm:cxnLst>
    <dgm:cxn modelId="{04FB4707-F68E-4845-97E4-18D77BF1BC1A}" type="presOf" srcId="{D7336D25-8B2C-4029-8F8E-AFA163921AD8}" destId="{C856CAE2-7D05-0443-B01F-A415217A0256}" srcOrd="0" destOrd="0" presId="urn:microsoft.com/office/officeart/2016/7/layout/RepeatingBendingProcessNew"/>
    <dgm:cxn modelId="{1E876009-9B07-4DAE-BF3C-44D2AA5CED43}" srcId="{C8CC2BA0-D1E9-4352-9770-F2A8DDA854E8}" destId="{D7336D25-8B2C-4029-8F8E-AFA163921AD8}" srcOrd="0" destOrd="0" parTransId="{B36FA289-07A4-4183-91E5-4ADE2E213BA5}" sibTransId="{94BE2708-0CE5-4C9C-8313-897A4987563A}"/>
    <dgm:cxn modelId="{C9C19F09-C064-7F48-AC76-A500C11555F5}" type="presOf" srcId="{94BE2708-0CE5-4C9C-8313-897A4987563A}" destId="{010C2CB3-FDF6-F649-84F0-1B82B85E3A5F}" srcOrd="1" destOrd="0" presId="urn:microsoft.com/office/officeart/2016/7/layout/RepeatingBendingProcessNew"/>
    <dgm:cxn modelId="{5DFE730C-4F6D-BD4A-B0DA-3BB4F66302E1}" type="presOf" srcId="{2AFFD6A8-C57E-4C9C-B504-A5283B22B015}" destId="{62F2E446-421A-E740-BCC6-45FC796EEB9B}" srcOrd="0" destOrd="0" presId="urn:microsoft.com/office/officeart/2016/7/layout/RepeatingBendingProcessNew"/>
    <dgm:cxn modelId="{9BD97212-50C7-417A-AB04-A98D8AE94B3A}" srcId="{C8CC2BA0-D1E9-4352-9770-F2A8DDA854E8}" destId="{EC331340-3915-4C80-B819-859E735F56A5}" srcOrd="2" destOrd="0" parTransId="{B6E559E9-5E0E-4200-96F4-291EB14DB0B4}" sibTransId="{C04296C5-9FBB-478E-9C34-113CA1986FD6}"/>
    <dgm:cxn modelId="{E923C642-C897-4B4F-B1E1-9C4BEF109FC4}" type="presOf" srcId="{C04296C5-9FBB-478E-9C34-113CA1986FD6}" destId="{6DEF34D1-F117-7F4D-B47F-BBC58C425DFD}" srcOrd="0" destOrd="0" presId="urn:microsoft.com/office/officeart/2016/7/layout/RepeatingBendingProcessNew"/>
    <dgm:cxn modelId="{FF7B6644-E06D-4774-A5A9-C853D7ABBA50}" srcId="{C8CC2BA0-D1E9-4352-9770-F2A8DDA854E8}" destId="{E9F88C9D-3028-4FE0-8F0E-8FDAA647C048}" srcOrd="3" destOrd="0" parTransId="{4D0520C3-0D9F-41B3-8C61-E27CB95FC055}" sibTransId="{2AFFD6A8-C57E-4C9C-B504-A5283B22B015}"/>
    <dgm:cxn modelId="{4CBD4B4F-A70B-4A4C-91DC-30CF302A1007}" type="presOf" srcId="{BD4D4E92-0FE5-4029-B584-0049414A6FA2}" destId="{39922A7D-30A5-EF42-A86C-13774058AEFA}" srcOrd="0" destOrd="0" presId="urn:microsoft.com/office/officeart/2016/7/layout/RepeatingBendingProcessNew"/>
    <dgm:cxn modelId="{33412550-1FA3-014C-96D2-78CB732E8DB1}" type="presOf" srcId="{37598C16-2977-4D99-BAC6-ABA0B589AA1C}" destId="{88CDB8B3-DE38-DD44-A064-06D1D03AD4AC}" srcOrd="0" destOrd="0" presId="urn:microsoft.com/office/officeart/2016/7/layout/RepeatingBendingProcessNew"/>
    <dgm:cxn modelId="{72A3E150-709F-D54C-9DFD-6C261223162B}" type="presOf" srcId="{4CD6924D-EA6D-4B3D-B329-8D73413B5F1B}" destId="{E7C2A4D7-B003-E046-91C7-F94A555D0B4C}" srcOrd="0" destOrd="0" presId="urn:microsoft.com/office/officeart/2016/7/layout/RepeatingBendingProcessNew"/>
    <dgm:cxn modelId="{038C0862-489F-F14C-98BB-D38B271DAD16}" type="presOf" srcId="{C04296C5-9FBB-478E-9C34-113CA1986FD6}" destId="{84FD6117-BAE3-5642-B108-BE7C67D8BF4D}" srcOrd="1" destOrd="0" presId="urn:microsoft.com/office/officeart/2016/7/layout/RepeatingBendingProcessNew"/>
    <dgm:cxn modelId="{B2609C8D-DD33-2141-A9EE-4028DABA45A8}" type="presOf" srcId="{EB14BF03-3B01-4D8B-A06E-3237E307751A}" destId="{65BE848D-0E87-F845-BA7A-31461CEABD6E}" srcOrd="0" destOrd="0" presId="urn:microsoft.com/office/officeart/2016/7/layout/RepeatingBendingProcessNew"/>
    <dgm:cxn modelId="{966A9399-10EA-BB41-9F4D-51B5BA7DCCD1}" type="presOf" srcId="{37598C16-2977-4D99-BAC6-ABA0B589AA1C}" destId="{C602F20B-8C5E-5041-8055-83D42D33F35E}" srcOrd="1" destOrd="0" presId="urn:microsoft.com/office/officeart/2016/7/layout/RepeatingBendingProcessNew"/>
    <dgm:cxn modelId="{DB7AD69E-6913-4449-BBAE-F748B355A31A}" srcId="{C8CC2BA0-D1E9-4352-9770-F2A8DDA854E8}" destId="{4CD6924D-EA6D-4B3D-B329-8D73413B5F1B}" srcOrd="4" destOrd="0" parTransId="{9C97839A-077E-4B4B-B1AC-B6D8EA8AFCA3}" sibTransId="{BD4D4E92-0FE5-4029-B584-0049414A6FA2}"/>
    <dgm:cxn modelId="{C6F8A99F-0471-0148-A598-F4A159474297}" type="presOf" srcId="{87F4427B-B377-4507-8CEC-12E5EDD2C3EA}" destId="{39E2B18F-8E60-2441-A804-6FB57EDBC0EF}" srcOrd="0" destOrd="0" presId="urn:microsoft.com/office/officeart/2016/7/layout/RepeatingBendingProcessNew"/>
    <dgm:cxn modelId="{2A1C18A1-5B57-FF4B-92D4-4938BD618FD2}" type="presOf" srcId="{E9F88C9D-3028-4FE0-8F0E-8FDAA647C048}" destId="{A65DEF4B-F8FB-9B46-88D9-ABB914E1B5F5}" srcOrd="0" destOrd="0" presId="urn:microsoft.com/office/officeart/2016/7/layout/RepeatingBendingProcessNew"/>
    <dgm:cxn modelId="{D76946D4-5EC0-B84A-96AA-C3FACB9C1C6F}" type="presOf" srcId="{C8CC2BA0-D1E9-4352-9770-F2A8DDA854E8}" destId="{29987F26-401C-C74C-822E-DD2F6512F804}" srcOrd="0" destOrd="0" presId="urn:microsoft.com/office/officeart/2016/7/layout/RepeatingBendingProcessNew"/>
    <dgm:cxn modelId="{013F5ADA-9F02-4548-A6F9-1CC2B69AC281}" type="presOf" srcId="{2AFFD6A8-C57E-4C9C-B504-A5283B22B015}" destId="{2EAABCB3-4C8D-A94A-AADF-97C190845D94}" srcOrd="1" destOrd="0" presId="urn:microsoft.com/office/officeart/2016/7/layout/RepeatingBendingProcessNew"/>
    <dgm:cxn modelId="{89CBB8E2-E2F7-314A-8750-74CB29585D92}" type="presOf" srcId="{94BE2708-0CE5-4C9C-8313-897A4987563A}" destId="{CF380285-BF88-FE47-BB0C-3802CBD867EA}" srcOrd="0" destOrd="0" presId="urn:microsoft.com/office/officeart/2016/7/layout/RepeatingBendingProcessNew"/>
    <dgm:cxn modelId="{D39618E6-376D-401B-B80D-018C5CC1A97A}" srcId="{C8CC2BA0-D1E9-4352-9770-F2A8DDA854E8}" destId="{EB14BF03-3B01-4D8B-A06E-3237E307751A}" srcOrd="5" destOrd="0" parTransId="{7070FE50-AC1F-4E9E-8F3E-6B300438C994}" sibTransId="{4B8435F4-8286-480F-82EA-16F0655FCAF6}"/>
    <dgm:cxn modelId="{8D95C1EF-41C2-4F93-A16A-59834E783BAC}" srcId="{C8CC2BA0-D1E9-4352-9770-F2A8DDA854E8}" destId="{87F4427B-B377-4507-8CEC-12E5EDD2C3EA}" srcOrd="1" destOrd="0" parTransId="{4D4C6E7C-86ED-47EA-A320-172A6B402A0E}" sibTransId="{37598C16-2977-4D99-BAC6-ABA0B589AA1C}"/>
    <dgm:cxn modelId="{42C9F3F1-0F95-7548-8CAD-0EEE94B4D2AC}" type="presOf" srcId="{EC331340-3915-4C80-B819-859E735F56A5}" destId="{E6AAB882-4D85-D046-9719-431DB852E388}" srcOrd="0" destOrd="0" presId="urn:microsoft.com/office/officeart/2016/7/layout/RepeatingBendingProcessNew"/>
    <dgm:cxn modelId="{D89155F2-63C1-7B4E-AB7E-7324C0115D67}" type="presOf" srcId="{BD4D4E92-0FE5-4029-B584-0049414A6FA2}" destId="{ABEDEC0E-846F-1B40-A2E3-05FB30748389}" srcOrd="1" destOrd="0" presId="urn:microsoft.com/office/officeart/2016/7/layout/RepeatingBendingProcessNew"/>
    <dgm:cxn modelId="{8C4CBA12-CA65-AE40-8F8D-47D13EA4E2D0}" type="presParOf" srcId="{29987F26-401C-C74C-822E-DD2F6512F804}" destId="{C856CAE2-7D05-0443-B01F-A415217A0256}" srcOrd="0" destOrd="0" presId="urn:microsoft.com/office/officeart/2016/7/layout/RepeatingBendingProcessNew"/>
    <dgm:cxn modelId="{5C22D232-D7B8-F941-8FCD-908EF335DF6E}" type="presParOf" srcId="{29987F26-401C-C74C-822E-DD2F6512F804}" destId="{CF380285-BF88-FE47-BB0C-3802CBD867EA}" srcOrd="1" destOrd="0" presId="urn:microsoft.com/office/officeart/2016/7/layout/RepeatingBendingProcessNew"/>
    <dgm:cxn modelId="{C3F624AC-D139-6148-A485-7F627B4004E3}" type="presParOf" srcId="{CF380285-BF88-FE47-BB0C-3802CBD867EA}" destId="{010C2CB3-FDF6-F649-84F0-1B82B85E3A5F}" srcOrd="0" destOrd="0" presId="urn:microsoft.com/office/officeart/2016/7/layout/RepeatingBendingProcessNew"/>
    <dgm:cxn modelId="{EC1448BF-F127-CF44-856E-22E934C5A050}" type="presParOf" srcId="{29987F26-401C-C74C-822E-DD2F6512F804}" destId="{39E2B18F-8E60-2441-A804-6FB57EDBC0EF}" srcOrd="2" destOrd="0" presId="urn:microsoft.com/office/officeart/2016/7/layout/RepeatingBendingProcessNew"/>
    <dgm:cxn modelId="{98BFF057-6B5A-4F4F-B3F9-D0E011D7B5F5}" type="presParOf" srcId="{29987F26-401C-C74C-822E-DD2F6512F804}" destId="{88CDB8B3-DE38-DD44-A064-06D1D03AD4AC}" srcOrd="3" destOrd="0" presId="urn:microsoft.com/office/officeart/2016/7/layout/RepeatingBendingProcessNew"/>
    <dgm:cxn modelId="{42060C6A-9B40-9342-B470-1BBBD70A1125}" type="presParOf" srcId="{88CDB8B3-DE38-DD44-A064-06D1D03AD4AC}" destId="{C602F20B-8C5E-5041-8055-83D42D33F35E}" srcOrd="0" destOrd="0" presId="urn:microsoft.com/office/officeart/2016/7/layout/RepeatingBendingProcessNew"/>
    <dgm:cxn modelId="{3F84B49A-B729-9F46-ACDC-54C84E36CBA9}" type="presParOf" srcId="{29987F26-401C-C74C-822E-DD2F6512F804}" destId="{E6AAB882-4D85-D046-9719-431DB852E388}" srcOrd="4" destOrd="0" presId="urn:microsoft.com/office/officeart/2016/7/layout/RepeatingBendingProcessNew"/>
    <dgm:cxn modelId="{E0B92DF5-7DFD-7D48-AF54-44BE97A40128}" type="presParOf" srcId="{29987F26-401C-C74C-822E-DD2F6512F804}" destId="{6DEF34D1-F117-7F4D-B47F-BBC58C425DFD}" srcOrd="5" destOrd="0" presId="urn:microsoft.com/office/officeart/2016/7/layout/RepeatingBendingProcessNew"/>
    <dgm:cxn modelId="{386C2079-5DC7-D247-AEDC-EEDF7DE421DC}" type="presParOf" srcId="{6DEF34D1-F117-7F4D-B47F-BBC58C425DFD}" destId="{84FD6117-BAE3-5642-B108-BE7C67D8BF4D}" srcOrd="0" destOrd="0" presId="urn:microsoft.com/office/officeart/2016/7/layout/RepeatingBendingProcessNew"/>
    <dgm:cxn modelId="{2CB28321-24EB-C94D-B3A7-01E713FF74A2}" type="presParOf" srcId="{29987F26-401C-C74C-822E-DD2F6512F804}" destId="{A65DEF4B-F8FB-9B46-88D9-ABB914E1B5F5}" srcOrd="6" destOrd="0" presId="urn:microsoft.com/office/officeart/2016/7/layout/RepeatingBendingProcessNew"/>
    <dgm:cxn modelId="{51DE65BB-7DB4-FE4C-BC19-F9C307755EA6}" type="presParOf" srcId="{29987F26-401C-C74C-822E-DD2F6512F804}" destId="{62F2E446-421A-E740-BCC6-45FC796EEB9B}" srcOrd="7" destOrd="0" presId="urn:microsoft.com/office/officeart/2016/7/layout/RepeatingBendingProcessNew"/>
    <dgm:cxn modelId="{FA02FC75-76B9-E941-A437-32681EAC6A1B}" type="presParOf" srcId="{62F2E446-421A-E740-BCC6-45FC796EEB9B}" destId="{2EAABCB3-4C8D-A94A-AADF-97C190845D94}" srcOrd="0" destOrd="0" presId="urn:microsoft.com/office/officeart/2016/7/layout/RepeatingBendingProcessNew"/>
    <dgm:cxn modelId="{BC756A55-941F-2E48-B165-63F866F8339C}" type="presParOf" srcId="{29987F26-401C-C74C-822E-DD2F6512F804}" destId="{E7C2A4D7-B003-E046-91C7-F94A555D0B4C}" srcOrd="8" destOrd="0" presId="urn:microsoft.com/office/officeart/2016/7/layout/RepeatingBendingProcessNew"/>
    <dgm:cxn modelId="{133E788F-91A5-5647-989F-32E5A6DDA382}" type="presParOf" srcId="{29987F26-401C-C74C-822E-DD2F6512F804}" destId="{39922A7D-30A5-EF42-A86C-13774058AEFA}" srcOrd="9" destOrd="0" presId="urn:microsoft.com/office/officeart/2016/7/layout/RepeatingBendingProcessNew"/>
    <dgm:cxn modelId="{C3EA3A57-3CD0-2148-8AEA-E40E2A60F3DE}" type="presParOf" srcId="{39922A7D-30A5-EF42-A86C-13774058AEFA}" destId="{ABEDEC0E-846F-1B40-A2E3-05FB30748389}" srcOrd="0" destOrd="0" presId="urn:microsoft.com/office/officeart/2016/7/layout/RepeatingBendingProcessNew"/>
    <dgm:cxn modelId="{FEAF3DFB-3342-AC46-A428-69E5863E4A7B}" type="presParOf" srcId="{29987F26-401C-C74C-822E-DD2F6512F804}" destId="{65BE848D-0E87-F845-BA7A-31461CEABD6E}" srcOrd="10" destOrd="0" presId="urn:microsoft.com/office/officeart/2016/7/layout/RepeatingBendingProcessNew"/>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F5AFA79-69C6-4EBB-A43F-BCCF8802E156}"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endParaRPr lang="en-US"/>
        </a:p>
      </dgm:t>
    </dgm:pt>
    <dgm:pt modelId="{6AAF3A20-9C28-4734-AD34-4D00B89D9AF3}">
      <dgm:prSet phldrT="[Text]"/>
      <dgm:spPr/>
      <dgm:t>
        <a:bodyPr/>
        <a:lstStyle/>
        <a:p>
          <a:r>
            <a:rPr lang="en-US"/>
            <a:t>Simple</a:t>
          </a:r>
        </a:p>
      </dgm:t>
    </dgm:pt>
    <dgm:pt modelId="{E6F0C6BF-9E31-48D9-A09F-EE10BDFF94D6}" type="parTrans" cxnId="{FEC2C9C7-6B42-4256-9C92-CFAFF9A45F91}">
      <dgm:prSet/>
      <dgm:spPr/>
      <dgm:t>
        <a:bodyPr/>
        <a:lstStyle/>
        <a:p>
          <a:endParaRPr lang="en-US"/>
        </a:p>
      </dgm:t>
    </dgm:pt>
    <dgm:pt modelId="{6F5E098E-C44A-4EE6-B4BB-F2502C017A3C}" type="sibTrans" cxnId="{FEC2C9C7-6B42-4256-9C92-CFAFF9A45F91}">
      <dgm:prSet/>
      <dgm:spPr/>
      <dgm:t>
        <a:bodyPr/>
        <a:lstStyle/>
        <a:p>
          <a:endParaRPr lang="en-US"/>
        </a:p>
      </dgm:t>
    </dgm:pt>
    <dgm:pt modelId="{5F80CDE3-D1B2-44FB-9FE6-B0B0D76D1283}">
      <dgm:prSet phldrT="[Text]"/>
      <dgm:spPr/>
      <dgm:t>
        <a:bodyPr/>
        <a:lstStyle/>
        <a:p>
          <a:r>
            <a:rPr lang="en-US"/>
            <a:t>Simple SQL Queries</a:t>
          </a:r>
        </a:p>
      </dgm:t>
    </dgm:pt>
    <dgm:pt modelId="{4A49D8A3-F26F-47AD-B664-73E2B94BEBE3}" type="parTrans" cxnId="{E48B613C-AD1F-4323-8081-78FFCEFCA516}">
      <dgm:prSet/>
      <dgm:spPr/>
      <dgm:t>
        <a:bodyPr/>
        <a:lstStyle/>
        <a:p>
          <a:endParaRPr lang="en-US"/>
        </a:p>
      </dgm:t>
    </dgm:pt>
    <dgm:pt modelId="{FCEBD814-CF6C-433E-B498-054ACB9BBFAE}" type="sibTrans" cxnId="{E48B613C-AD1F-4323-8081-78FFCEFCA516}">
      <dgm:prSet/>
      <dgm:spPr/>
      <dgm:t>
        <a:bodyPr/>
        <a:lstStyle/>
        <a:p>
          <a:endParaRPr lang="en-US"/>
        </a:p>
      </dgm:t>
    </dgm:pt>
    <dgm:pt modelId="{471100A2-B190-459F-909C-77867A28681A}">
      <dgm:prSet phldrT="[Text]"/>
      <dgm:spPr/>
      <dgm:t>
        <a:bodyPr/>
        <a:lstStyle/>
        <a:p>
          <a:r>
            <a:rPr lang="en-US"/>
            <a:t>Sophisticated</a:t>
          </a:r>
        </a:p>
      </dgm:t>
    </dgm:pt>
    <dgm:pt modelId="{BD1A4287-9ECA-460F-A088-1180090B9425}" type="parTrans" cxnId="{8C8228DF-7509-4AE4-A3D7-2D6EDCDAD8C6}">
      <dgm:prSet/>
      <dgm:spPr/>
      <dgm:t>
        <a:bodyPr/>
        <a:lstStyle/>
        <a:p>
          <a:endParaRPr lang="en-US"/>
        </a:p>
      </dgm:t>
    </dgm:pt>
    <dgm:pt modelId="{D79BFB24-E92E-439B-90BF-D3D254D74A66}" type="sibTrans" cxnId="{8C8228DF-7509-4AE4-A3D7-2D6EDCDAD8C6}">
      <dgm:prSet/>
      <dgm:spPr/>
      <dgm:t>
        <a:bodyPr/>
        <a:lstStyle/>
        <a:p>
          <a:endParaRPr lang="en-US"/>
        </a:p>
      </dgm:t>
    </dgm:pt>
    <dgm:pt modelId="{F0342CFC-14E1-446B-831A-E1058F0AE479}">
      <dgm:prSet phldrT="[Text]"/>
      <dgm:spPr/>
      <dgm:t>
        <a:bodyPr/>
        <a:lstStyle/>
        <a:p>
          <a:r>
            <a:rPr lang="en-US"/>
            <a:t>C# Single Machine</a:t>
          </a:r>
        </a:p>
      </dgm:t>
    </dgm:pt>
    <dgm:pt modelId="{FB8E8192-98B3-4D9A-BFC2-15F5CF11E8F2}" type="parTrans" cxnId="{F80DA743-296C-447D-AB28-936B663721A8}">
      <dgm:prSet/>
      <dgm:spPr/>
      <dgm:t>
        <a:bodyPr/>
        <a:lstStyle/>
        <a:p>
          <a:endParaRPr lang="en-US"/>
        </a:p>
      </dgm:t>
    </dgm:pt>
    <dgm:pt modelId="{994AA29B-319B-4F5A-841C-6832F6DF1D2C}" type="sibTrans" cxnId="{F80DA743-296C-447D-AB28-936B663721A8}">
      <dgm:prSet/>
      <dgm:spPr/>
      <dgm:t>
        <a:bodyPr/>
        <a:lstStyle/>
        <a:p>
          <a:endParaRPr lang="en-US"/>
        </a:p>
      </dgm:t>
    </dgm:pt>
    <dgm:pt modelId="{28D6DC93-4339-4585-A041-DAC84B092CBA}">
      <dgm:prSet phldrT="[Text]"/>
      <dgm:spPr/>
      <dgm:t>
        <a:bodyPr/>
        <a:lstStyle/>
        <a:p>
          <a:r>
            <a:rPr lang="en-US"/>
            <a:t>Simple SQL Queries + Cursors</a:t>
          </a:r>
        </a:p>
      </dgm:t>
    </dgm:pt>
    <dgm:pt modelId="{6B825AD7-F08D-4CB7-BC35-07EEFDC9AD5C}" type="parTrans" cxnId="{DFB36E00-1A5F-4039-8756-534A2B4C21A5}">
      <dgm:prSet/>
      <dgm:spPr/>
      <dgm:t>
        <a:bodyPr/>
        <a:lstStyle/>
        <a:p>
          <a:endParaRPr lang="en-US"/>
        </a:p>
      </dgm:t>
    </dgm:pt>
    <dgm:pt modelId="{8CA92A61-966B-4C1B-B039-926BBFA685E7}" type="sibTrans" cxnId="{DFB36E00-1A5F-4039-8756-534A2B4C21A5}">
      <dgm:prSet/>
      <dgm:spPr/>
      <dgm:t>
        <a:bodyPr/>
        <a:lstStyle/>
        <a:p>
          <a:endParaRPr lang="en-US"/>
        </a:p>
      </dgm:t>
    </dgm:pt>
    <dgm:pt modelId="{CD86D190-9AF0-44D9-9E37-ABA8F9A67A35}">
      <dgm:prSet phldrT="[Text]"/>
      <dgm:spPr/>
      <dgm:t>
        <a:bodyPr/>
        <a:lstStyle/>
        <a:p>
          <a:r>
            <a:rPr lang="en-US"/>
            <a:t>SAS Builder</a:t>
          </a:r>
        </a:p>
      </dgm:t>
    </dgm:pt>
    <dgm:pt modelId="{7402D63D-5E90-4443-AFB7-1A58044CB147}" type="parTrans" cxnId="{582C2458-0E9C-468A-9C05-387E9A94A02D}">
      <dgm:prSet/>
      <dgm:spPr/>
      <dgm:t>
        <a:bodyPr/>
        <a:lstStyle/>
        <a:p>
          <a:endParaRPr lang="en-US"/>
        </a:p>
      </dgm:t>
    </dgm:pt>
    <dgm:pt modelId="{3FE5A2B0-46F3-444F-83A3-D881105C704F}" type="sibTrans" cxnId="{582C2458-0E9C-468A-9C05-387E9A94A02D}">
      <dgm:prSet/>
      <dgm:spPr/>
      <dgm:t>
        <a:bodyPr/>
        <a:lstStyle/>
        <a:p>
          <a:endParaRPr lang="en-US"/>
        </a:p>
      </dgm:t>
    </dgm:pt>
    <dgm:pt modelId="{BC910B69-D255-4E17-8BCC-BC6BA967E98D}">
      <dgm:prSet phldrT="[Text]"/>
      <dgm:spPr/>
      <dgm:t>
        <a:bodyPr/>
        <a:lstStyle/>
        <a:p>
          <a:r>
            <a:rPr lang="en-US"/>
            <a:t>C# Multiple Machine</a:t>
          </a:r>
        </a:p>
      </dgm:t>
    </dgm:pt>
    <dgm:pt modelId="{5BAD7979-7AB6-4CDA-9437-F3E359BF0231}" type="parTrans" cxnId="{A5ECDB71-1405-4FBA-99A7-06E21ABE1DC5}">
      <dgm:prSet/>
      <dgm:spPr/>
      <dgm:t>
        <a:bodyPr/>
        <a:lstStyle/>
        <a:p>
          <a:endParaRPr lang="en-US"/>
        </a:p>
      </dgm:t>
    </dgm:pt>
    <dgm:pt modelId="{DE475DA0-286A-4A0C-B2D3-DF65B3396903}" type="sibTrans" cxnId="{A5ECDB71-1405-4FBA-99A7-06E21ABE1DC5}">
      <dgm:prSet/>
      <dgm:spPr/>
      <dgm:t>
        <a:bodyPr/>
        <a:lstStyle/>
        <a:p>
          <a:endParaRPr lang="en-US"/>
        </a:p>
      </dgm:t>
    </dgm:pt>
    <dgm:pt modelId="{81952EBA-C382-49A2-8922-29B358C08546}">
      <dgm:prSet phldrT="[Text]"/>
      <dgm:spPr/>
      <dgm:t>
        <a:bodyPr/>
        <a:lstStyle/>
        <a:p>
          <a:r>
            <a:rPr lang="en-US"/>
            <a:t>C# in Cloud Enabled Environment</a:t>
          </a:r>
        </a:p>
      </dgm:t>
    </dgm:pt>
    <dgm:pt modelId="{2E19B1D3-F244-4CCD-B1FC-1DBB1B2B4AF7}" type="parTrans" cxnId="{FFD08FB5-17C7-4DF0-B017-EFE130392FB3}">
      <dgm:prSet/>
      <dgm:spPr/>
      <dgm:t>
        <a:bodyPr/>
        <a:lstStyle/>
        <a:p>
          <a:endParaRPr lang="en-US"/>
        </a:p>
      </dgm:t>
    </dgm:pt>
    <dgm:pt modelId="{D0DD5B7C-2B02-437D-BC64-5B27523B028B}" type="sibTrans" cxnId="{FFD08FB5-17C7-4DF0-B017-EFE130392FB3}">
      <dgm:prSet/>
      <dgm:spPr/>
      <dgm:t>
        <a:bodyPr/>
        <a:lstStyle/>
        <a:p>
          <a:endParaRPr lang="en-US"/>
        </a:p>
      </dgm:t>
    </dgm:pt>
    <dgm:pt modelId="{552DD023-5572-479C-A84C-42C29F8C5241}" type="pres">
      <dgm:prSet presAssocID="{9F5AFA79-69C6-4EBB-A43F-BCCF8802E156}" presName="linearFlow" presStyleCnt="0">
        <dgm:presLayoutVars>
          <dgm:dir/>
          <dgm:animLvl val="lvl"/>
          <dgm:resizeHandles val="exact"/>
        </dgm:presLayoutVars>
      </dgm:prSet>
      <dgm:spPr/>
    </dgm:pt>
    <dgm:pt modelId="{E6BB5D4B-2CBE-40C7-AA88-2602D2F8CCD2}" type="pres">
      <dgm:prSet presAssocID="{6AAF3A20-9C28-4734-AD34-4D00B89D9AF3}" presName="composite" presStyleCnt="0"/>
      <dgm:spPr/>
    </dgm:pt>
    <dgm:pt modelId="{775EF803-7CA0-46FC-B3F2-0DA7DA88FE35}" type="pres">
      <dgm:prSet presAssocID="{6AAF3A20-9C28-4734-AD34-4D00B89D9AF3}" presName="parentText" presStyleLbl="alignNode1" presStyleIdx="0" presStyleCnt="2">
        <dgm:presLayoutVars>
          <dgm:chMax val="1"/>
          <dgm:bulletEnabled val="1"/>
        </dgm:presLayoutVars>
      </dgm:prSet>
      <dgm:spPr/>
    </dgm:pt>
    <dgm:pt modelId="{CEBEAC26-F15B-42AE-879A-8CD5D7122947}" type="pres">
      <dgm:prSet presAssocID="{6AAF3A20-9C28-4734-AD34-4D00B89D9AF3}" presName="descendantText" presStyleLbl="alignAcc1" presStyleIdx="0" presStyleCnt="2">
        <dgm:presLayoutVars>
          <dgm:bulletEnabled val="1"/>
        </dgm:presLayoutVars>
      </dgm:prSet>
      <dgm:spPr/>
    </dgm:pt>
    <dgm:pt modelId="{214CFDB2-AFA4-484B-882F-D41BCE192E75}" type="pres">
      <dgm:prSet presAssocID="{6F5E098E-C44A-4EE6-B4BB-F2502C017A3C}" presName="sp" presStyleCnt="0"/>
      <dgm:spPr/>
    </dgm:pt>
    <dgm:pt modelId="{D54BB29F-DF4D-48D8-8EAC-03BC02E59D42}" type="pres">
      <dgm:prSet presAssocID="{471100A2-B190-459F-909C-77867A28681A}" presName="composite" presStyleCnt="0"/>
      <dgm:spPr/>
    </dgm:pt>
    <dgm:pt modelId="{52A7887B-FD06-446A-81C3-4F902FEB05F8}" type="pres">
      <dgm:prSet presAssocID="{471100A2-B190-459F-909C-77867A28681A}" presName="parentText" presStyleLbl="alignNode1" presStyleIdx="1" presStyleCnt="2">
        <dgm:presLayoutVars>
          <dgm:chMax val="1"/>
          <dgm:bulletEnabled val="1"/>
        </dgm:presLayoutVars>
      </dgm:prSet>
      <dgm:spPr/>
    </dgm:pt>
    <dgm:pt modelId="{0D3CE2A8-E712-4A36-B20A-EE0363CB8FE1}" type="pres">
      <dgm:prSet presAssocID="{471100A2-B190-459F-909C-77867A28681A}" presName="descendantText" presStyleLbl="alignAcc1" presStyleIdx="1" presStyleCnt="2">
        <dgm:presLayoutVars>
          <dgm:bulletEnabled val="1"/>
        </dgm:presLayoutVars>
      </dgm:prSet>
      <dgm:spPr/>
    </dgm:pt>
  </dgm:ptLst>
  <dgm:cxnLst>
    <dgm:cxn modelId="{DFB36E00-1A5F-4039-8756-534A2B4C21A5}" srcId="{6AAF3A20-9C28-4734-AD34-4D00B89D9AF3}" destId="{28D6DC93-4339-4585-A041-DAC84B092CBA}" srcOrd="1" destOrd="0" parTransId="{6B825AD7-F08D-4CB7-BC35-07EEFDC9AD5C}" sibTransId="{8CA92A61-966B-4C1B-B039-926BBFA685E7}"/>
    <dgm:cxn modelId="{5DC43F13-2B7F-4F0D-A87E-BD2B39A22846}" type="presOf" srcId="{28D6DC93-4339-4585-A041-DAC84B092CBA}" destId="{CEBEAC26-F15B-42AE-879A-8CD5D7122947}" srcOrd="0" destOrd="1" presId="urn:microsoft.com/office/officeart/2005/8/layout/chevron2"/>
    <dgm:cxn modelId="{E48B613C-AD1F-4323-8081-78FFCEFCA516}" srcId="{6AAF3A20-9C28-4734-AD34-4D00B89D9AF3}" destId="{5F80CDE3-D1B2-44FB-9FE6-B0B0D76D1283}" srcOrd="0" destOrd="0" parTransId="{4A49D8A3-F26F-47AD-B664-73E2B94BEBE3}" sibTransId="{FCEBD814-CF6C-433E-B498-054ACB9BBFAE}"/>
    <dgm:cxn modelId="{F80DA743-296C-447D-AB28-936B663721A8}" srcId="{471100A2-B190-459F-909C-77867A28681A}" destId="{F0342CFC-14E1-446B-831A-E1058F0AE479}" srcOrd="0" destOrd="0" parTransId="{FB8E8192-98B3-4D9A-BFC2-15F5CF11E8F2}" sibTransId="{994AA29B-319B-4F5A-841C-6832F6DF1D2C}"/>
    <dgm:cxn modelId="{582C2458-0E9C-468A-9C05-387E9A94A02D}" srcId="{6AAF3A20-9C28-4734-AD34-4D00B89D9AF3}" destId="{CD86D190-9AF0-44D9-9E37-ABA8F9A67A35}" srcOrd="2" destOrd="0" parTransId="{7402D63D-5E90-4443-AFB7-1A58044CB147}" sibTransId="{3FE5A2B0-46F3-444F-83A3-D881105C704F}"/>
    <dgm:cxn modelId="{A5ECDB71-1405-4FBA-99A7-06E21ABE1DC5}" srcId="{471100A2-B190-459F-909C-77867A28681A}" destId="{BC910B69-D255-4E17-8BCC-BC6BA967E98D}" srcOrd="1" destOrd="0" parTransId="{5BAD7979-7AB6-4CDA-9437-F3E359BF0231}" sibTransId="{DE475DA0-286A-4A0C-B2D3-DF65B3396903}"/>
    <dgm:cxn modelId="{6F04FF7E-F983-48FE-9C20-BBC11F081769}" type="presOf" srcId="{CD86D190-9AF0-44D9-9E37-ABA8F9A67A35}" destId="{CEBEAC26-F15B-42AE-879A-8CD5D7122947}" srcOrd="0" destOrd="2" presId="urn:microsoft.com/office/officeart/2005/8/layout/chevron2"/>
    <dgm:cxn modelId="{558ECE8B-0847-4F31-AD5F-67CCCDB3451E}" type="presOf" srcId="{6AAF3A20-9C28-4734-AD34-4D00B89D9AF3}" destId="{775EF803-7CA0-46FC-B3F2-0DA7DA88FE35}" srcOrd="0" destOrd="0" presId="urn:microsoft.com/office/officeart/2005/8/layout/chevron2"/>
    <dgm:cxn modelId="{397CC992-4927-49C7-96A0-7548EB70B8DA}" type="presOf" srcId="{471100A2-B190-459F-909C-77867A28681A}" destId="{52A7887B-FD06-446A-81C3-4F902FEB05F8}" srcOrd="0" destOrd="0" presId="urn:microsoft.com/office/officeart/2005/8/layout/chevron2"/>
    <dgm:cxn modelId="{FFD08FB5-17C7-4DF0-B017-EFE130392FB3}" srcId="{471100A2-B190-459F-909C-77867A28681A}" destId="{81952EBA-C382-49A2-8922-29B358C08546}" srcOrd="2" destOrd="0" parTransId="{2E19B1D3-F244-4CCD-B1FC-1DBB1B2B4AF7}" sibTransId="{D0DD5B7C-2B02-437D-BC64-5B27523B028B}"/>
    <dgm:cxn modelId="{9875E9B7-004E-4C86-991E-1D37589BCCA5}" type="presOf" srcId="{F0342CFC-14E1-446B-831A-E1058F0AE479}" destId="{0D3CE2A8-E712-4A36-B20A-EE0363CB8FE1}" srcOrd="0" destOrd="0" presId="urn:microsoft.com/office/officeart/2005/8/layout/chevron2"/>
    <dgm:cxn modelId="{AB1EC6C1-D9DF-4492-A7C9-A37CD118B87E}" type="presOf" srcId="{BC910B69-D255-4E17-8BCC-BC6BA967E98D}" destId="{0D3CE2A8-E712-4A36-B20A-EE0363CB8FE1}" srcOrd="0" destOrd="1" presId="urn:microsoft.com/office/officeart/2005/8/layout/chevron2"/>
    <dgm:cxn modelId="{FEC2C9C7-6B42-4256-9C92-CFAFF9A45F91}" srcId="{9F5AFA79-69C6-4EBB-A43F-BCCF8802E156}" destId="{6AAF3A20-9C28-4734-AD34-4D00B89D9AF3}" srcOrd="0" destOrd="0" parTransId="{E6F0C6BF-9E31-48D9-A09F-EE10BDFF94D6}" sibTransId="{6F5E098E-C44A-4EE6-B4BB-F2502C017A3C}"/>
    <dgm:cxn modelId="{FCE286D4-AF6E-435B-B88C-C352633DC70A}" type="presOf" srcId="{81952EBA-C382-49A2-8922-29B358C08546}" destId="{0D3CE2A8-E712-4A36-B20A-EE0363CB8FE1}" srcOrd="0" destOrd="2" presId="urn:microsoft.com/office/officeart/2005/8/layout/chevron2"/>
    <dgm:cxn modelId="{8C8228DF-7509-4AE4-A3D7-2D6EDCDAD8C6}" srcId="{9F5AFA79-69C6-4EBB-A43F-BCCF8802E156}" destId="{471100A2-B190-459F-909C-77867A28681A}" srcOrd="1" destOrd="0" parTransId="{BD1A4287-9ECA-460F-A088-1180090B9425}" sibTransId="{D79BFB24-E92E-439B-90BF-D3D254D74A66}"/>
    <dgm:cxn modelId="{5388A9E2-8B5B-4303-8829-C993CF0C783D}" type="presOf" srcId="{9F5AFA79-69C6-4EBB-A43F-BCCF8802E156}" destId="{552DD023-5572-479C-A84C-42C29F8C5241}" srcOrd="0" destOrd="0" presId="urn:microsoft.com/office/officeart/2005/8/layout/chevron2"/>
    <dgm:cxn modelId="{5077C9E5-EECF-415D-8E5A-05058FEF0CB0}" type="presOf" srcId="{5F80CDE3-D1B2-44FB-9FE6-B0B0D76D1283}" destId="{CEBEAC26-F15B-42AE-879A-8CD5D7122947}" srcOrd="0" destOrd="0" presId="urn:microsoft.com/office/officeart/2005/8/layout/chevron2"/>
    <dgm:cxn modelId="{D1C3D918-C0F7-4129-A964-D26362401856}" type="presParOf" srcId="{552DD023-5572-479C-A84C-42C29F8C5241}" destId="{E6BB5D4B-2CBE-40C7-AA88-2602D2F8CCD2}" srcOrd="0" destOrd="0" presId="urn:microsoft.com/office/officeart/2005/8/layout/chevron2"/>
    <dgm:cxn modelId="{5619DCAE-2F48-478F-B521-A469C15ACDA2}" type="presParOf" srcId="{E6BB5D4B-2CBE-40C7-AA88-2602D2F8CCD2}" destId="{775EF803-7CA0-46FC-B3F2-0DA7DA88FE35}" srcOrd="0" destOrd="0" presId="urn:microsoft.com/office/officeart/2005/8/layout/chevron2"/>
    <dgm:cxn modelId="{B3C63A2B-FD1D-4BB0-8DEF-3316335FCA66}" type="presParOf" srcId="{E6BB5D4B-2CBE-40C7-AA88-2602D2F8CCD2}" destId="{CEBEAC26-F15B-42AE-879A-8CD5D7122947}" srcOrd="1" destOrd="0" presId="urn:microsoft.com/office/officeart/2005/8/layout/chevron2"/>
    <dgm:cxn modelId="{9F4D5D54-80DD-4F6C-B2AB-CE4BF3ADDA02}" type="presParOf" srcId="{552DD023-5572-479C-A84C-42C29F8C5241}" destId="{214CFDB2-AFA4-484B-882F-D41BCE192E75}" srcOrd="1" destOrd="0" presId="urn:microsoft.com/office/officeart/2005/8/layout/chevron2"/>
    <dgm:cxn modelId="{E2879B42-433F-4B25-9D58-E81BC91E126B}" type="presParOf" srcId="{552DD023-5572-479C-A84C-42C29F8C5241}" destId="{D54BB29F-DF4D-48D8-8EAC-03BC02E59D42}" srcOrd="2" destOrd="0" presId="urn:microsoft.com/office/officeart/2005/8/layout/chevron2"/>
    <dgm:cxn modelId="{9B0DD402-5974-4EDC-BCFB-62DBC783A4FD}" type="presParOf" srcId="{D54BB29F-DF4D-48D8-8EAC-03BC02E59D42}" destId="{52A7887B-FD06-446A-81C3-4F902FEB05F8}" srcOrd="0" destOrd="0" presId="urn:microsoft.com/office/officeart/2005/8/layout/chevron2"/>
    <dgm:cxn modelId="{6D617208-FB39-4276-8FE8-CC71DA5D593D}" type="presParOf" srcId="{D54BB29F-DF4D-48D8-8EAC-03BC02E59D42}" destId="{0D3CE2A8-E712-4A36-B20A-EE0363CB8FE1}"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65B4368-1543-4CB8-8DA2-CA1A86E54986}" type="doc">
      <dgm:prSet loTypeId="urn:microsoft.com/office/officeart/2005/8/layout/cycle3" loCatId="cycle" qsTypeId="urn:microsoft.com/office/officeart/2005/8/quickstyle/simple1" qsCatId="simple" csTypeId="urn:microsoft.com/office/officeart/2005/8/colors/accent1_2" csCatId="accent1" phldr="1"/>
      <dgm:spPr/>
      <dgm:t>
        <a:bodyPr/>
        <a:lstStyle/>
        <a:p>
          <a:endParaRPr lang="en-US"/>
        </a:p>
      </dgm:t>
    </dgm:pt>
    <dgm:pt modelId="{BC6056A2-DA70-4435-918C-88E8FB7B6136}">
      <dgm:prSet phldrT="[Text]" phldr="0"/>
      <dgm:spPr/>
      <dgm:t>
        <a:bodyPr/>
        <a:lstStyle/>
        <a:p>
          <a:pPr rtl="0"/>
          <a:r>
            <a:rPr lang="en-US" dirty="0">
              <a:latin typeface="Calibri"/>
            </a:rPr>
            <a:t>SDLC best practices</a:t>
          </a:r>
          <a:endParaRPr lang="en-US" dirty="0"/>
        </a:p>
      </dgm:t>
    </dgm:pt>
    <dgm:pt modelId="{4C6053C4-BBA1-4C01-BDD9-8F048808893F}" type="parTrans" cxnId="{E0C9E6F3-67BE-4DB0-827B-D296988F7DE5}">
      <dgm:prSet/>
      <dgm:spPr/>
      <dgm:t>
        <a:bodyPr/>
        <a:lstStyle/>
        <a:p>
          <a:endParaRPr lang="en-US"/>
        </a:p>
      </dgm:t>
    </dgm:pt>
    <dgm:pt modelId="{7E332B08-A562-4579-9882-195BC1CF2E8B}" type="sibTrans" cxnId="{E0C9E6F3-67BE-4DB0-827B-D296988F7DE5}">
      <dgm:prSet/>
      <dgm:spPr/>
      <dgm:t>
        <a:bodyPr/>
        <a:lstStyle/>
        <a:p>
          <a:endParaRPr lang="en-US"/>
        </a:p>
      </dgm:t>
    </dgm:pt>
    <dgm:pt modelId="{E0A6CFE6-A2AB-4DC1-8C4F-90E1428C4E29}">
      <dgm:prSet phldrT="[Text]" phldr="0"/>
      <dgm:spPr/>
      <dgm:t>
        <a:bodyPr/>
        <a:lstStyle/>
        <a:p>
          <a:pPr rtl="0"/>
          <a:r>
            <a:rPr lang="en-US" dirty="0">
              <a:latin typeface="Calibri"/>
            </a:rPr>
            <a:t>Unit tests</a:t>
          </a:r>
          <a:endParaRPr lang="en-US" dirty="0"/>
        </a:p>
      </dgm:t>
    </dgm:pt>
    <dgm:pt modelId="{2992C77C-898D-4E86-B349-FEA7EF33169B}" type="parTrans" cxnId="{02DDA21D-4562-4457-BA2B-987270F2A0D1}">
      <dgm:prSet/>
      <dgm:spPr/>
      <dgm:t>
        <a:bodyPr/>
        <a:lstStyle/>
        <a:p>
          <a:endParaRPr lang="en-US"/>
        </a:p>
      </dgm:t>
    </dgm:pt>
    <dgm:pt modelId="{71C16752-7144-4C90-9F9C-8634815683F8}" type="sibTrans" cxnId="{02DDA21D-4562-4457-BA2B-987270F2A0D1}">
      <dgm:prSet/>
      <dgm:spPr/>
      <dgm:t>
        <a:bodyPr/>
        <a:lstStyle/>
        <a:p>
          <a:endParaRPr lang="en-US"/>
        </a:p>
      </dgm:t>
    </dgm:pt>
    <dgm:pt modelId="{8315D864-D53A-494E-A1EF-756537A70107}">
      <dgm:prSet phldrT="[Text]" phldr="0"/>
      <dgm:spPr/>
      <dgm:t>
        <a:bodyPr/>
        <a:lstStyle/>
        <a:p>
          <a:r>
            <a:rPr lang="en-US" dirty="0">
              <a:latin typeface="Calibri"/>
            </a:rPr>
            <a:t>DataQualityDashboard</a:t>
          </a:r>
          <a:endParaRPr lang="en-US" dirty="0"/>
        </a:p>
      </dgm:t>
    </dgm:pt>
    <dgm:pt modelId="{5E9D9076-5111-46FE-BFFD-7FAD4F0BF164}" type="parTrans" cxnId="{7465E51E-68DC-434D-B4D0-5938A11B745E}">
      <dgm:prSet/>
      <dgm:spPr/>
      <dgm:t>
        <a:bodyPr/>
        <a:lstStyle/>
        <a:p>
          <a:endParaRPr lang="en-US"/>
        </a:p>
      </dgm:t>
    </dgm:pt>
    <dgm:pt modelId="{639137C7-2828-49AD-AE9B-BB7548225CA0}" type="sibTrans" cxnId="{7465E51E-68DC-434D-B4D0-5938A11B745E}">
      <dgm:prSet/>
      <dgm:spPr/>
      <dgm:t>
        <a:bodyPr/>
        <a:lstStyle/>
        <a:p>
          <a:endParaRPr lang="en-US"/>
        </a:p>
      </dgm:t>
    </dgm:pt>
    <dgm:pt modelId="{AE0C95A7-F287-4733-8F5F-8272A11C1FC5}">
      <dgm:prSet phldrT="[Text]" phldr="0"/>
      <dgm:spPr/>
      <dgm:t>
        <a:bodyPr/>
        <a:lstStyle/>
        <a:p>
          <a:r>
            <a:rPr lang="en-US" dirty="0">
              <a:latin typeface="Calibri"/>
            </a:rPr>
            <a:t>ACHILLES</a:t>
          </a:r>
          <a:endParaRPr lang="en-US" dirty="0"/>
        </a:p>
      </dgm:t>
    </dgm:pt>
    <dgm:pt modelId="{E940BB85-15BB-46E4-9571-DA0302FF5905}" type="parTrans" cxnId="{69DF86E2-ADA5-4F93-8AFE-4F9860FE85ED}">
      <dgm:prSet/>
      <dgm:spPr/>
      <dgm:t>
        <a:bodyPr/>
        <a:lstStyle/>
        <a:p>
          <a:endParaRPr lang="en-US"/>
        </a:p>
      </dgm:t>
    </dgm:pt>
    <dgm:pt modelId="{7BD80F48-86B0-4B3D-8155-B48A82A7F855}" type="sibTrans" cxnId="{69DF86E2-ADA5-4F93-8AFE-4F9860FE85ED}">
      <dgm:prSet/>
      <dgm:spPr/>
      <dgm:t>
        <a:bodyPr/>
        <a:lstStyle/>
        <a:p>
          <a:endParaRPr lang="en-US"/>
        </a:p>
      </dgm:t>
    </dgm:pt>
    <dgm:pt modelId="{421CEE3A-0732-4477-AC56-6BFB1E5B1EB1}">
      <dgm:prSet phldrT="[Text]" phldr="0"/>
      <dgm:spPr/>
      <dgm:t>
        <a:bodyPr/>
        <a:lstStyle/>
        <a:p>
          <a:r>
            <a:rPr lang="en-US" dirty="0">
              <a:latin typeface="Calibri"/>
            </a:rPr>
            <a:t>ARES</a:t>
          </a:r>
          <a:endParaRPr lang="en-US" dirty="0"/>
        </a:p>
      </dgm:t>
    </dgm:pt>
    <dgm:pt modelId="{A866B527-E042-428C-8302-FE69C8F03CE6}" type="parTrans" cxnId="{550BFC93-3417-4EBE-B067-164153EAC680}">
      <dgm:prSet/>
      <dgm:spPr/>
      <dgm:t>
        <a:bodyPr/>
        <a:lstStyle/>
        <a:p>
          <a:endParaRPr lang="en-US"/>
        </a:p>
      </dgm:t>
    </dgm:pt>
    <dgm:pt modelId="{A09E996A-6C7B-44F3-86C9-15F8AEB62068}" type="sibTrans" cxnId="{550BFC93-3417-4EBE-B067-164153EAC680}">
      <dgm:prSet/>
      <dgm:spPr/>
      <dgm:t>
        <a:bodyPr/>
        <a:lstStyle/>
        <a:p>
          <a:endParaRPr lang="en-US"/>
        </a:p>
      </dgm:t>
    </dgm:pt>
    <dgm:pt modelId="{775306A9-0698-482B-839B-5E12B052F4A7}" type="pres">
      <dgm:prSet presAssocID="{465B4368-1543-4CB8-8DA2-CA1A86E54986}" presName="Name0" presStyleCnt="0">
        <dgm:presLayoutVars>
          <dgm:dir/>
          <dgm:resizeHandles val="exact"/>
        </dgm:presLayoutVars>
      </dgm:prSet>
      <dgm:spPr/>
    </dgm:pt>
    <dgm:pt modelId="{00E2B2F7-99AF-4659-B56D-D3199E798522}" type="pres">
      <dgm:prSet presAssocID="{465B4368-1543-4CB8-8DA2-CA1A86E54986}" presName="cycle" presStyleCnt="0"/>
      <dgm:spPr/>
    </dgm:pt>
    <dgm:pt modelId="{7C6FC5D7-7BC7-4330-B43F-8B001ADB5888}" type="pres">
      <dgm:prSet presAssocID="{BC6056A2-DA70-4435-918C-88E8FB7B6136}" presName="nodeFirstNode" presStyleLbl="node1" presStyleIdx="0" presStyleCnt="5">
        <dgm:presLayoutVars>
          <dgm:bulletEnabled val="1"/>
        </dgm:presLayoutVars>
      </dgm:prSet>
      <dgm:spPr/>
    </dgm:pt>
    <dgm:pt modelId="{F7DBCEC4-2A88-471C-831B-FB212CD3D2C9}" type="pres">
      <dgm:prSet presAssocID="{7E332B08-A562-4579-9882-195BC1CF2E8B}" presName="sibTransFirstNode" presStyleLbl="bgShp" presStyleIdx="0" presStyleCnt="1"/>
      <dgm:spPr/>
    </dgm:pt>
    <dgm:pt modelId="{48AD585C-2E38-48B1-A1FA-59C36B336680}" type="pres">
      <dgm:prSet presAssocID="{E0A6CFE6-A2AB-4DC1-8C4F-90E1428C4E29}" presName="nodeFollowingNodes" presStyleLbl="node1" presStyleIdx="1" presStyleCnt="5">
        <dgm:presLayoutVars>
          <dgm:bulletEnabled val="1"/>
        </dgm:presLayoutVars>
      </dgm:prSet>
      <dgm:spPr/>
    </dgm:pt>
    <dgm:pt modelId="{E844C493-9616-4EC5-B8C1-434462914950}" type="pres">
      <dgm:prSet presAssocID="{8315D864-D53A-494E-A1EF-756537A70107}" presName="nodeFollowingNodes" presStyleLbl="node1" presStyleIdx="2" presStyleCnt="5">
        <dgm:presLayoutVars>
          <dgm:bulletEnabled val="1"/>
        </dgm:presLayoutVars>
      </dgm:prSet>
      <dgm:spPr/>
    </dgm:pt>
    <dgm:pt modelId="{533C1D4F-96D4-4AC3-AEB6-FF5A3D291313}" type="pres">
      <dgm:prSet presAssocID="{AE0C95A7-F287-4733-8F5F-8272A11C1FC5}" presName="nodeFollowingNodes" presStyleLbl="node1" presStyleIdx="3" presStyleCnt="5">
        <dgm:presLayoutVars>
          <dgm:bulletEnabled val="1"/>
        </dgm:presLayoutVars>
      </dgm:prSet>
      <dgm:spPr/>
    </dgm:pt>
    <dgm:pt modelId="{F7B3611F-94ED-430F-936D-B910EF1884AD}" type="pres">
      <dgm:prSet presAssocID="{421CEE3A-0732-4477-AC56-6BFB1E5B1EB1}" presName="nodeFollowingNodes" presStyleLbl="node1" presStyleIdx="4" presStyleCnt="5">
        <dgm:presLayoutVars>
          <dgm:bulletEnabled val="1"/>
        </dgm:presLayoutVars>
      </dgm:prSet>
      <dgm:spPr/>
    </dgm:pt>
  </dgm:ptLst>
  <dgm:cxnLst>
    <dgm:cxn modelId="{EF95F50A-01A0-4B24-91AE-B70DBDE1D215}" type="presOf" srcId="{465B4368-1543-4CB8-8DA2-CA1A86E54986}" destId="{775306A9-0698-482B-839B-5E12B052F4A7}" srcOrd="0" destOrd="0" presId="urn:microsoft.com/office/officeart/2005/8/layout/cycle3"/>
    <dgm:cxn modelId="{02DDA21D-4562-4457-BA2B-987270F2A0D1}" srcId="{465B4368-1543-4CB8-8DA2-CA1A86E54986}" destId="{E0A6CFE6-A2AB-4DC1-8C4F-90E1428C4E29}" srcOrd="1" destOrd="0" parTransId="{2992C77C-898D-4E86-B349-FEA7EF33169B}" sibTransId="{71C16752-7144-4C90-9F9C-8634815683F8}"/>
    <dgm:cxn modelId="{7465E51E-68DC-434D-B4D0-5938A11B745E}" srcId="{465B4368-1543-4CB8-8DA2-CA1A86E54986}" destId="{8315D864-D53A-494E-A1EF-756537A70107}" srcOrd="2" destOrd="0" parTransId="{5E9D9076-5111-46FE-BFFD-7FAD4F0BF164}" sibTransId="{639137C7-2828-49AD-AE9B-BB7548225CA0}"/>
    <dgm:cxn modelId="{5D96BF23-26CF-4E46-AF42-B3E6F59E9F6B}" type="presOf" srcId="{BC6056A2-DA70-4435-918C-88E8FB7B6136}" destId="{7C6FC5D7-7BC7-4330-B43F-8B001ADB5888}" srcOrd="0" destOrd="0" presId="urn:microsoft.com/office/officeart/2005/8/layout/cycle3"/>
    <dgm:cxn modelId="{5C14A94F-D66F-40AB-B315-DDB6EE71FECA}" type="presOf" srcId="{8315D864-D53A-494E-A1EF-756537A70107}" destId="{E844C493-9616-4EC5-B8C1-434462914950}" srcOrd="0" destOrd="0" presId="urn:microsoft.com/office/officeart/2005/8/layout/cycle3"/>
    <dgm:cxn modelId="{A7F7A667-13BA-46C0-AC8F-21194C130886}" type="presOf" srcId="{7E332B08-A562-4579-9882-195BC1CF2E8B}" destId="{F7DBCEC4-2A88-471C-831B-FB212CD3D2C9}" srcOrd="0" destOrd="0" presId="urn:microsoft.com/office/officeart/2005/8/layout/cycle3"/>
    <dgm:cxn modelId="{550BFC93-3417-4EBE-B067-164153EAC680}" srcId="{465B4368-1543-4CB8-8DA2-CA1A86E54986}" destId="{421CEE3A-0732-4477-AC56-6BFB1E5B1EB1}" srcOrd="4" destOrd="0" parTransId="{A866B527-E042-428C-8302-FE69C8F03CE6}" sibTransId="{A09E996A-6C7B-44F3-86C9-15F8AEB62068}"/>
    <dgm:cxn modelId="{3BDB4DB4-9325-4B7E-8DC4-993A74A1D37E}" type="presOf" srcId="{E0A6CFE6-A2AB-4DC1-8C4F-90E1428C4E29}" destId="{48AD585C-2E38-48B1-A1FA-59C36B336680}" srcOrd="0" destOrd="0" presId="urn:microsoft.com/office/officeart/2005/8/layout/cycle3"/>
    <dgm:cxn modelId="{69DF86E2-ADA5-4F93-8AFE-4F9860FE85ED}" srcId="{465B4368-1543-4CB8-8DA2-CA1A86E54986}" destId="{AE0C95A7-F287-4733-8F5F-8272A11C1FC5}" srcOrd="3" destOrd="0" parTransId="{E940BB85-15BB-46E4-9571-DA0302FF5905}" sibTransId="{7BD80F48-86B0-4B3D-8155-B48A82A7F855}"/>
    <dgm:cxn modelId="{BB9F43E5-5D75-448E-997E-1E52ACAAA574}" type="presOf" srcId="{AE0C95A7-F287-4733-8F5F-8272A11C1FC5}" destId="{533C1D4F-96D4-4AC3-AEB6-FF5A3D291313}" srcOrd="0" destOrd="0" presId="urn:microsoft.com/office/officeart/2005/8/layout/cycle3"/>
    <dgm:cxn modelId="{C55346F1-22D1-4B03-9EAE-02E5D87ACF85}" type="presOf" srcId="{421CEE3A-0732-4477-AC56-6BFB1E5B1EB1}" destId="{F7B3611F-94ED-430F-936D-B910EF1884AD}" srcOrd="0" destOrd="0" presId="urn:microsoft.com/office/officeart/2005/8/layout/cycle3"/>
    <dgm:cxn modelId="{E0C9E6F3-67BE-4DB0-827B-D296988F7DE5}" srcId="{465B4368-1543-4CB8-8DA2-CA1A86E54986}" destId="{BC6056A2-DA70-4435-918C-88E8FB7B6136}" srcOrd="0" destOrd="0" parTransId="{4C6053C4-BBA1-4C01-BDD9-8F048808893F}" sibTransId="{7E332B08-A562-4579-9882-195BC1CF2E8B}"/>
    <dgm:cxn modelId="{93FEEF78-32E3-4E5D-A78A-9FDBBACA083C}" type="presParOf" srcId="{775306A9-0698-482B-839B-5E12B052F4A7}" destId="{00E2B2F7-99AF-4659-B56D-D3199E798522}" srcOrd="0" destOrd="0" presId="urn:microsoft.com/office/officeart/2005/8/layout/cycle3"/>
    <dgm:cxn modelId="{2E977289-F324-49A9-9A87-ACA201609490}" type="presParOf" srcId="{00E2B2F7-99AF-4659-B56D-D3199E798522}" destId="{7C6FC5D7-7BC7-4330-B43F-8B001ADB5888}" srcOrd="0" destOrd="0" presId="urn:microsoft.com/office/officeart/2005/8/layout/cycle3"/>
    <dgm:cxn modelId="{1D43A1DC-7FB5-4609-9CAF-96DA27E5D087}" type="presParOf" srcId="{00E2B2F7-99AF-4659-B56D-D3199E798522}" destId="{F7DBCEC4-2A88-471C-831B-FB212CD3D2C9}" srcOrd="1" destOrd="0" presId="urn:microsoft.com/office/officeart/2005/8/layout/cycle3"/>
    <dgm:cxn modelId="{6EC2DED8-B392-4C80-89C0-723811A41EC5}" type="presParOf" srcId="{00E2B2F7-99AF-4659-B56D-D3199E798522}" destId="{48AD585C-2E38-48B1-A1FA-59C36B336680}" srcOrd="2" destOrd="0" presId="urn:microsoft.com/office/officeart/2005/8/layout/cycle3"/>
    <dgm:cxn modelId="{431CA45C-E071-4A91-BBAF-C1C690435915}" type="presParOf" srcId="{00E2B2F7-99AF-4659-B56D-D3199E798522}" destId="{E844C493-9616-4EC5-B8C1-434462914950}" srcOrd="3" destOrd="0" presId="urn:microsoft.com/office/officeart/2005/8/layout/cycle3"/>
    <dgm:cxn modelId="{854307BA-2041-448E-8009-BA2086D7FCB5}" type="presParOf" srcId="{00E2B2F7-99AF-4659-B56D-D3199E798522}" destId="{533C1D4F-96D4-4AC3-AEB6-FF5A3D291313}" srcOrd="4" destOrd="0" presId="urn:microsoft.com/office/officeart/2005/8/layout/cycle3"/>
    <dgm:cxn modelId="{70FF40C5-5D66-448B-8597-0C735DBDD2D1}" type="presParOf" srcId="{00E2B2F7-99AF-4659-B56D-D3199E798522}" destId="{F7B3611F-94ED-430F-936D-B910EF1884AD}" srcOrd="5" destOrd="0" presId="urn:microsoft.com/office/officeart/2005/8/layout/cycle3"/>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BFD3CC-E1A9-4A1D-8121-8FC5553CB2A5}">
      <dsp:nvSpPr>
        <dsp:cNvPr id="0" name=""/>
        <dsp:cNvSpPr/>
      </dsp:nvSpPr>
      <dsp:spPr>
        <a:xfrm>
          <a:off x="579602" y="1144161"/>
          <a:ext cx="1447713" cy="1447713"/>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1F8098C-D3DF-4D65-868E-FD20C20007DE}">
      <dsp:nvSpPr>
        <dsp:cNvPr id="0" name=""/>
        <dsp:cNvSpPr/>
      </dsp:nvSpPr>
      <dsp:spPr>
        <a:xfrm>
          <a:off x="888131" y="1452690"/>
          <a:ext cx="830654" cy="83065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18E6D1D-4803-42C6-85F7-AEF4AB0BF393}">
      <dsp:nvSpPr>
        <dsp:cNvPr id="0" name=""/>
        <dsp:cNvSpPr/>
      </dsp:nvSpPr>
      <dsp:spPr>
        <a:xfrm>
          <a:off x="116808" y="3042801"/>
          <a:ext cx="23733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defRPr cap="all"/>
          </a:pPr>
          <a:r>
            <a:rPr lang="en-US" sz="2300" kern="1200"/>
            <a:t>R &amp; R Studio</a:t>
          </a:r>
        </a:p>
      </dsp:txBody>
      <dsp:txXfrm>
        <a:off x="116808" y="3042801"/>
        <a:ext cx="2373300" cy="720000"/>
      </dsp:txXfrm>
    </dsp:sp>
    <dsp:sp modelId="{416E1705-5BC9-4C35-BA9D-C7FFD73FC22D}">
      <dsp:nvSpPr>
        <dsp:cNvPr id="0" name=""/>
        <dsp:cNvSpPr/>
      </dsp:nvSpPr>
      <dsp:spPr>
        <a:xfrm>
          <a:off x="3368229" y="1144161"/>
          <a:ext cx="1447713" cy="1447713"/>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310C0E3-A724-41D6-8A9C-8BD0C6179705}">
      <dsp:nvSpPr>
        <dsp:cNvPr id="0" name=""/>
        <dsp:cNvSpPr/>
      </dsp:nvSpPr>
      <dsp:spPr>
        <a:xfrm>
          <a:off x="3676758" y="1452690"/>
          <a:ext cx="830654" cy="83065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5209F0F-CA9A-4088-8044-07DD4C8DD14A}">
      <dsp:nvSpPr>
        <dsp:cNvPr id="0" name=""/>
        <dsp:cNvSpPr/>
      </dsp:nvSpPr>
      <dsp:spPr>
        <a:xfrm>
          <a:off x="2905436" y="3042801"/>
          <a:ext cx="23733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defRPr cap="all"/>
          </a:pPr>
          <a:r>
            <a:rPr lang="en-US" sz="2300" kern="1200"/>
            <a:t>OMOP Vocabulary Files</a:t>
          </a:r>
        </a:p>
      </dsp:txBody>
      <dsp:txXfrm>
        <a:off x="2905436" y="3042801"/>
        <a:ext cx="2373300" cy="720000"/>
      </dsp:txXfrm>
    </dsp:sp>
    <dsp:sp modelId="{C1F2BB4E-84C9-48CC-9D1B-8648CB076005}">
      <dsp:nvSpPr>
        <dsp:cNvPr id="0" name=""/>
        <dsp:cNvSpPr/>
      </dsp:nvSpPr>
      <dsp:spPr>
        <a:xfrm>
          <a:off x="6156857" y="1144161"/>
          <a:ext cx="1447713" cy="1447713"/>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B08A1BF-A47D-4207-84B8-66350748554E}">
      <dsp:nvSpPr>
        <dsp:cNvPr id="0" name=""/>
        <dsp:cNvSpPr/>
      </dsp:nvSpPr>
      <dsp:spPr>
        <a:xfrm>
          <a:off x="6465386" y="1452690"/>
          <a:ext cx="830654" cy="83065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9332939-2546-4D47-88E4-1175A9318134}">
      <dsp:nvSpPr>
        <dsp:cNvPr id="0" name=""/>
        <dsp:cNvSpPr/>
      </dsp:nvSpPr>
      <dsp:spPr>
        <a:xfrm>
          <a:off x="5694063" y="3042801"/>
          <a:ext cx="23733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defRPr cap="all"/>
          </a:pPr>
          <a:r>
            <a:rPr lang="en-US" sz="2300" kern="1200"/>
            <a:t>Synthea data</a:t>
          </a:r>
        </a:p>
      </dsp:txBody>
      <dsp:txXfrm>
        <a:off x="5694063" y="3042801"/>
        <a:ext cx="2373300" cy="720000"/>
      </dsp:txXfrm>
    </dsp:sp>
    <dsp:sp modelId="{11E6800A-B2EE-FA4C-A91F-4C1B899FE72C}">
      <dsp:nvSpPr>
        <dsp:cNvPr id="0" name=""/>
        <dsp:cNvSpPr/>
      </dsp:nvSpPr>
      <dsp:spPr>
        <a:xfrm>
          <a:off x="8945484" y="1144161"/>
          <a:ext cx="1447713" cy="1447713"/>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F8D468B-4605-8E41-9250-3472D5549214}">
      <dsp:nvSpPr>
        <dsp:cNvPr id="0" name=""/>
        <dsp:cNvSpPr/>
      </dsp:nvSpPr>
      <dsp:spPr>
        <a:xfrm>
          <a:off x="9254013" y="1452690"/>
          <a:ext cx="830654" cy="830654"/>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CC88E76-BB03-0342-AF25-A45E1A626F46}">
      <dsp:nvSpPr>
        <dsp:cNvPr id="0" name=""/>
        <dsp:cNvSpPr/>
      </dsp:nvSpPr>
      <dsp:spPr>
        <a:xfrm>
          <a:off x="8482691" y="3042801"/>
          <a:ext cx="23733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defRPr cap="all"/>
          </a:pPr>
          <a:r>
            <a:rPr lang="en-US" sz="2300" kern="1200"/>
            <a:t>Your Database</a:t>
          </a:r>
        </a:p>
      </dsp:txBody>
      <dsp:txXfrm>
        <a:off x="8482691" y="3042801"/>
        <a:ext cx="2373300"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380285-BF88-FE47-BB0C-3802CBD867EA}">
      <dsp:nvSpPr>
        <dsp:cNvPr id="0" name=""/>
        <dsp:cNvSpPr/>
      </dsp:nvSpPr>
      <dsp:spPr>
        <a:xfrm>
          <a:off x="2837569" y="1232545"/>
          <a:ext cx="620724" cy="91440"/>
        </a:xfrm>
        <a:custGeom>
          <a:avLst/>
          <a:gdLst/>
          <a:ahLst/>
          <a:cxnLst/>
          <a:rect l="0" t="0" r="0" b="0"/>
          <a:pathLst>
            <a:path>
              <a:moveTo>
                <a:pt x="0" y="45720"/>
              </a:moveTo>
              <a:lnTo>
                <a:pt x="620724" y="45720"/>
              </a:lnTo>
            </a:path>
          </a:pathLst>
        </a:custGeom>
        <a:noFill/>
        <a:ln w="9525" cap="flat" cmpd="sng" algn="ctr">
          <a:solidFill>
            <a:schemeClr val="accent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131648" y="1275008"/>
        <a:ext cx="32566" cy="6513"/>
      </dsp:txXfrm>
    </dsp:sp>
    <dsp:sp modelId="{C856CAE2-7D05-0443-B01F-A415217A0256}">
      <dsp:nvSpPr>
        <dsp:cNvPr id="0" name=""/>
        <dsp:cNvSpPr/>
      </dsp:nvSpPr>
      <dsp:spPr>
        <a:xfrm>
          <a:off x="7522" y="428711"/>
          <a:ext cx="2831846" cy="1699107"/>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8763" tIns="145656" rIns="138763" bIns="145656" numCol="1" spcCol="1270" anchor="ctr" anchorCtr="0">
          <a:noAutofit/>
        </a:bodyPr>
        <a:lstStyle/>
        <a:p>
          <a:pPr marL="0" lvl="0" indent="0" algn="ctr" defTabSz="933450">
            <a:lnSpc>
              <a:spcPct val="90000"/>
            </a:lnSpc>
            <a:spcBef>
              <a:spcPct val="0"/>
            </a:spcBef>
            <a:spcAft>
              <a:spcPct val="35000"/>
            </a:spcAft>
            <a:buNone/>
          </a:pPr>
          <a:r>
            <a:rPr lang="en-US" sz="2100" kern="1200"/>
            <a:t>Download and install the package</a:t>
          </a:r>
        </a:p>
      </dsp:txBody>
      <dsp:txXfrm>
        <a:off x="7522" y="428711"/>
        <a:ext cx="2831846" cy="1699107"/>
      </dsp:txXfrm>
    </dsp:sp>
    <dsp:sp modelId="{88CDB8B3-DE38-DD44-A064-06D1D03AD4AC}">
      <dsp:nvSpPr>
        <dsp:cNvPr id="0" name=""/>
        <dsp:cNvSpPr/>
      </dsp:nvSpPr>
      <dsp:spPr>
        <a:xfrm>
          <a:off x="6320740" y="1232545"/>
          <a:ext cx="620724" cy="91440"/>
        </a:xfrm>
        <a:custGeom>
          <a:avLst/>
          <a:gdLst/>
          <a:ahLst/>
          <a:cxnLst/>
          <a:rect l="0" t="0" r="0" b="0"/>
          <a:pathLst>
            <a:path>
              <a:moveTo>
                <a:pt x="0" y="45720"/>
              </a:moveTo>
              <a:lnTo>
                <a:pt x="620724" y="45720"/>
              </a:lnTo>
            </a:path>
          </a:pathLst>
        </a:custGeom>
        <a:noFill/>
        <a:ln w="9525" cap="flat" cmpd="sng" algn="ctr">
          <a:solidFill>
            <a:schemeClr val="accent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614820" y="1275008"/>
        <a:ext cx="32566" cy="6513"/>
      </dsp:txXfrm>
    </dsp:sp>
    <dsp:sp modelId="{39E2B18F-8E60-2441-A804-6FB57EDBC0EF}">
      <dsp:nvSpPr>
        <dsp:cNvPr id="0" name=""/>
        <dsp:cNvSpPr/>
      </dsp:nvSpPr>
      <dsp:spPr>
        <a:xfrm>
          <a:off x="3490694" y="428711"/>
          <a:ext cx="2831846" cy="1699107"/>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8763" tIns="145656" rIns="138763" bIns="145656" numCol="1" spcCol="1270" anchor="ctr" anchorCtr="0">
          <a:noAutofit/>
        </a:bodyPr>
        <a:lstStyle/>
        <a:p>
          <a:pPr marL="0" lvl="0" indent="0" algn="ctr" defTabSz="933450">
            <a:lnSpc>
              <a:spcPct val="90000"/>
            </a:lnSpc>
            <a:spcBef>
              <a:spcPct val="0"/>
            </a:spcBef>
            <a:spcAft>
              <a:spcPct val="35000"/>
            </a:spcAft>
            <a:buNone/>
          </a:pPr>
          <a:r>
            <a:rPr lang="en-US" sz="2100" kern="1200"/>
            <a:t>Define your parameters and create your connection to your database</a:t>
          </a:r>
        </a:p>
      </dsp:txBody>
      <dsp:txXfrm>
        <a:off x="3490694" y="428711"/>
        <a:ext cx="2831846" cy="1699107"/>
      </dsp:txXfrm>
    </dsp:sp>
    <dsp:sp modelId="{6DEF34D1-F117-7F4D-B47F-BBC58C425DFD}">
      <dsp:nvSpPr>
        <dsp:cNvPr id="0" name=""/>
        <dsp:cNvSpPr/>
      </dsp:nvSpPr>
      <dsp:spPr>
        <a:xfrm>
          <a:off x="1423446" y="2126019"/>
          <a:ext cx="6966342" cy="620724"/>
        </a:xfrm>
        <a:custGeom>
          <a:avLst/>
          <a:gdLst/>
          <a:ahLst/>
          <a:cxnLst/>
          <a:rect l="0" t="0" r="0" b="0"/>
          <a:pathLst>
            <a:path>
              <a:moveTo>
                <a:pt x="6966342" y="0"/>
              </a:moveTo>
              <a:lnTo>
                <a:pt x="6966342" y="327462"/>
              </a:lnTo>
              <a:lnTo>
                <a:pt x="0" y="327462"/>
              </a:lnTo>
              <a:lnTo>
                <a:pt x="0" y="620724"/>
              </a:lnTo>
            </a:path>
          </a:pathLst>
        </a:custGeom>
        <a:noFill/>
        <a:ln w="9525" cap="flat" cmpd="sng" algn="ctr">
          <a:solidFill>
            <a:schemeClr val="accent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731699" y="2433124"/>
        <a:ext cx="349836" cy="6513"/>
      </dsp:txXfrm>
    </dsp:sp>
    <dsp:sp modelId="{E6AAB882-4D85-D046-9719-431DB852E388}">
      <dsp:nvSpPr>
        <dsp:cNvPr id="0" name=""/>
        <dsp:cNvSpPr/>
      </dsp:nvSpPr>
      <dsp:spPr>
        <a:xfrm>
          <a:off x="6973865" y="428711"/>
          <a:ext cx="2831846" cy="1699107"/>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8763" tIns="145656" rIns="138763" bIns="145656" numCol="1" spcCol="1270" anchor="ctr" anchorCtr="0">
          <a:noAutofit/>
        </a:bodyPr>
        <a:lstStyle/>
        <a:p>
          <a:pPr marL="0" lvl="0" indent="0" algn="ctr" defTabSz="933450">
            <a:lnSpc>
              <a:spcPct val="90000"/>
            </a:lnSpc>
            <a:spcBef>
              <a:spcPct val="0"/>
            </a:spcBef>
            <a:spcAft>
              <a:spcPct val="35000"/>
            </a:spcAft>
            <a:buNone/>
          </a:pPr>
          <a:r>
            <a:rPr lang="en-US" sz="2100" kern="1200"/>
            <a:t>Create table shells for your Synthea data and OMOP CDM</a:t>
          </a:r>
        </a:p>
      </dsp:txBody>
      <dsp:txXfrm>
        <a:off x="6973865" y="428711"/>
        <a:ext cx="2831846" cy="1699107"/>
      </dsp:txXfrm>
    </dsp:sp>
    <dsp:sp modelId="{62F2E446-421A-E740-BCC6-45FC796EEB9B}">
      <dsp:nvSpPr>
        <dsp:cNvPr id="0" name=""/>
        <dsp:cNvSpPr/>
      </dsp:nvSpPr>
      <dsp:spPr>
        <a:xfrm>
          <a:off x="2837569" y="3582977"/>
          <a:ext cx="620724" cy="91440"/>
        </a:xfrm>
        <a:custGeom>
          <a:avLst/>
          <a:gdLst/>
          <a:ahLst/>
          <a:cxnLst/>
          <a:rect l="0" t="0" r="0" b="0"/>
          <a:pathLst>
            <a:path>
              <a:moveTo>
                <a:pt x="0" y="45720"/>
              </a:moveTo>
              <a:lnTo>
                <a:pt x="620724" y="45720"/>
              </a:lnTo>
            </a:path>
          </a:pathLst>
        </a:custGeom>
        <a:noFill/>
        <a:ln w="9525" cap="flat" cmpd="sng" algn="ctr">
          <a:solidFill>
            <a:schemeClr val="accent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131648" y="3625441"/>
        <a:ext cx="32566" cy="6513"/>
      </dsp:txXfrm>
    </dsp:sp>
    <dsp:sp modelId="{A65DEF4B-F8FB-9B46-88D9-ABB914E1B5F5}">
      <dsp:nvSpPr>
        <dsp:cNvPr id="0" name=""/>
        <dsp:cNvSpPr/>
      </dsp:nvSpPr>
      <dsp:spPr>
        <a:xfrm>
          <a:off x="7522" y="2779143"/>
          <a:ext cx="2831846" cy="1699107"/>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8763" tIns="145656" rIns="138763" bIns="145656" numCol="1" spcCol="1270" anchor="ctr" anchorCtr="0">
          <a:noAutofit/>
        </a:bodyPr>
        <a:lstStyle/>
        <a:p>
          <a:pPr marL="0" lvl="0" indent="0" algn="ctr" defTabSz="933450">
            <a:lnSpc>
              <a:spcPct val="90000"/>
            </a:lnSpc>
            <a:spcBef>
              <a:spcPct val="0"/>
            </a:spcBef>
            <a:spcAft>
              <a:spcPct val="35000"/>
            </a:spcAft>
            <a:buNone/>
          </a:pPr>
          <a:r>
            <a:rPr lang="en-US" sz="2100" kern="1200"/>
            <a:t>Load your Synthea data files into the database</a:t>
          </a:r>
        </a:p>
      </dsp:txBody>
      <dsp:txXfrm>
        <a:off x="7522" y="2779143"/>
        <a:ext cx="2831846" cy="1699107"/>
      </dsp:txXfrm>
    </dsp:sp>
    <dsp:sp modelId="{39922A7D-30A5-EF42-A86C-13774058AEFA}">
      <dsp:nvSpPr>
        <dsp:cNvPr id="0" name=""/>
        <dsp:cNvSpPr/>
      </dsp:nvSpPr>
      <dsp:spPr>
        <a:xfrm>
          <a:off x="6320740" y="3582977"/>
          <a:ext cx="620724" cy="91440"/>
        </a:xfrm>
        <a:custGeom>
          <a:avLst/>
          <a:gdLst/>
          <a:ahLst/>
          <a:cxnLst/>
          <a:rect l="0" t="0" r="0" b="0"/>
          <a:pathLst>
            <a:path>
              <a:moveTo>
                <a:pt x="0" y="45720"/>
              </a:moveTo>
              <a:lnTo>
                <a:pt x="620724" y="45720"/>
              </a:lnTo>
            </a:path>
          </a:pathLst>
        </a:custGeom>
        <a:noFill/>
        <a:ln w="9525" cap="flat" cmpd="sng" algn="ctr">
          <a:solidFill>
            <a:schemeClr val="accent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614820" y="3625441"/>
        <a:ext cx="32566" cy="6513"/>
      </dsp:txXfrm>
    </dsp:sp>
    <dsp:sp modelId="{E7C2A4D7-B003-E046-91C7-F94A555D0B4C}">
      <dsp:nvSpPr>
        <dsp:cNvPr id="0" name=""/>
        <dsp:cNvSpPr/>
      </dsp:nvSpPr>
      <dsp:spPr>
        <a:xfrm>
          <a:off x="3490694" y="2779143"/>
          <a:ext cx="2831846" cy="1699107"/>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8763" tIns="145656" rIns="138763" bIns="145656" numCol="1" spcCol="1270" anchor="ctr" anchorCtr="0">
          <a:noAutofit/>
        </a:bodyPr>
        <a:lstStyle/>
        <a:p>
          <a:pPr marL="0" lvl="0" indent="0" algn="ctr" defTabSz="933450">
            <a:lnSpc>
              <a:spcPct val="90000"/>
            </a:lnSpc>
            <a:spcBef>
              <a:spcPct val="0"/>
            </a:spcBef>
            <a:spcAft>
              <a:spcPct val="35000"/>
            </a:spcAft>
            <a:buNone/>
          </a:pPr>
          <a:r>
            <a:rPr lang="en-US" sz="2100" kern="1200"/>
            <a:t>Load your Vocabulary data files into the database</a:t>
          </a:r>
        </a:p>
      </dsp:txBody>
      <dsp:txXfrm>
        <a:off x="3490694" y="2779143"/>
        <a:ext cx="2831846" cy="1699107"/>
      </dsp:txXfrm>
    </dsp:sp>
    <dsp:sp modelId="{65BE848D-0E87-F845-BA7A-31461CEABD6E}">
      <dsp:nvSpPr>
        <dsp:cNvPr id="0" name=""/>
        <dsp:cNvSpPr/>
      </dsp:nvSpPr>
      <dsp:spPr>
        <a:xfrm>
          <a:off x="6973865" y="2779143"/>
          <a:ext cx="2831846" cy="1699107"/>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8763" tIns="145656" rIns="138763" bIns="145656" numCol="1" spcCol="1270" anchor="ctr" anchorCtr="0">
          <a:noAutofit/>
        </a:bodyPr>
        <a:lstStyle/>
        <a:p>
          <a:pPr marL="0" lvl="0" indent="0" algn="ctr" defTabSz="933450">
            <a:lnSpc>
              <a:spcPct val="90000"/>
            </a:lnSpc>
            <a:spcBef>
              <a:spcPct val="0"/>
            </a:spcBef>
            <a:spcAft>
              <a:spcPct val="35000"/>
            </a:spcAft>
            <a:buNone/>
          </a:pPr>
          <a:r>
            <a:rPr lang="en-US" sz="2100" kern="1200"/>
            <a:t>Execute your ETL!</a:t>
          </a:r>
        </a:p>
      </dsp:txBody>
      <dsp:txXfrm>
        <a:off x="6973865" y="2779143"/>
        <a:ext cx="2831846" cy="169910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5EF803-7CA0-46FC-B3F2-0DA7DA88FE35}">
      <dsp:nvSpPr>
        <dsp:cNvPr id="0" name=""/>
        <dsp:cNvSpPr/>
      </dsp:nvSpPr>
      <dsp:spPr>
        <a:xfrm rot="5400000">
          <a:off x="-326231" y="326692"/>
          <a:ext cx="2174874" cy="1522412"/>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933450">
            <a:lnSpc>
              <a:spcPct val="90000"/>
            </a:lnSpc>
            <a:spcBef>
              <a:spcPct val="0"/>
            </a:spcBef>
            <a:spcAft>
              <a:spcPct val="35000"/>
            </a:spcAft>
            <a:buNone/>
          </a:pPr>
          <a:r>
            <a:rPr lang="en-US" sz="2100" kern="1200"/>
            <a:t>Simple</a:t>
          </a:r>
        </a:p>
      </dsp:txBody>
      <dsp:txXfrm rot="-5400000">
        <a:off x="0" y="761667"/>
        <a:ext cx="1522412" cy="652462"/>
      </dsp:txXfrm>
    </dsp:sp>
    <dsp:sp modelId="{CEBEAC26-F15B-42AE-879A-8CD5D7122947}">
      <dsp:nvSpPr>
        <dsp:cNvPr id="0" name=""/>
        <dsp:cNvSpPr/>
      </dsp:nvSpPr>
      <dsp:spPr>
        <a:xfrm rot="5400000">
          <a:off x="3102371" y="-1579498"/>
          <a:ext cx="1413668" cy="4573587"/>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63576" tIns="14605" rIns="14605" bIns="14605" numCol="1" spcCol="1270" anchor="ctr" anchorCtr="0">
          <a:noAutofit/>
        </a:bodyPr>
        <a:lstStyle/>
        <a:p>
          <a:pPr marL="228600" lvl="1" indent="-228600" algn="l" defTabSz="1022350">
            <a:lnSpc>
              <a:spcPct val="90000"/>
            </a:lnSpc>
            <a:spcBef>
              <a:spcPct val="0"/>
            </a:spcBef>
            <a:spcAft>
              <a:spcPct val="15000"/>
            </a:spcAft>
            <a:buChar char="•"/>
          </a:pPr>
          <a:r>
            <a:rPr lang="en-US" sz="2300" kern="1200"/>
            <a:t>Simple SQL Queries</a:t>
          </a:r>
        </a:p>
        <a:p>
          <a:pPr marL="228600" lvl="1" indent="-228600" algn="l" defTabSz="1022350">
            <a:lnSpc>
              <a:spcPct val="90000"/>
            </a:lnSpc>
            <a:spcBef>
              <a:spcPct val="0"/>
            </a:spcBef>
            <a:spcAft>
              <a:spcPct val="15000"/>
            </a:spcAft>
            <a:buChar char="•"/>
          </a:pPr>
          <a:r>
            <a:rPr lang="en-US" sz="2300" kern="1200"/>
            <a:t>Simple SQL Queries + Cursors</a:t>
          </a:r>
        </a:p>
        <a:p>
          <a:pPr marL="228600" lvl="1" indent="-228600" algn="l" defTabSz="1022350">
            <a:lnSpc>
              <a:spcPct val="90000"/>
            </a:lnSpc>
            <a:spcBef>
              <a:spcPct val="0"/>
            </a:spcBef>
            <a:spcAft>
              <a:spcPct val="15000"/>
            </a:spcAft>
            <a:buChar char="•"/>
          </a:pPr>
          <a:r>
            <a:rPr lang="en-US" sz="2300" kern="1200"/>
            <a:t>SAS Builder</a:t>
          </a:r>
        </a:p>
      </dsp:txBody>
      <dsp:txXfrm rot="-5400000">
        <a:off x="1522412" y="69471"/>
        <a:ext cx="4504577" cy="1275648"/>
      </dsp:txXfrm>
    </dsp:sp>
    <dsp:sp modelId="{52A7887B-FD06-446A-81C3-4F902FEB05F8}">
      <dsp:nvSpPr>
        <dsp:cNvPr id="0" name=""/>
        <dsp:cNvSpPr/>
      </dsp:nvSpPr>
      <dsp:spPr>
        <a:xfrm rot="5400000">
          <a:off x="-326231" y="2214895"/>
          <a:ext cx="2174874" cy="1522412"/>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933450">
            <a:lnSpc>
              <a:spcPct val="90000"/>
            </a:lnSpc>
            <a:spcBef>
              <a:spcPct val="0"/>
            </a:spcBef>
            <a:spcAft>
              <a:spcPct val="35000"/>
            </a:spcAft>
            <a:buNone/>
          </a:pPr>
          <a:r>
            <a:rPr lang="en-US" sz="2100" kern="1200"/>
            <a:t>Sophisticated</a:t>
          </a:r>
        </a:p>
      </dsp:txBody>
      <dsp:txXfrm rot="-5400000">
        <a:off x="0" y="2649870"/>
        <a:ext cx="1522412" cy="652462"/>
      </dsp:txXfrm>
    </dsp:sp>
    <dsp:sp modelId="{0D3CE2A8-E712-4A36-B20A-EE0363CB8FE1}">
      <dsp:nvSpPr>
        <dsp:cNvPr id="0" name=""/>
        <dsp:cNvSpPr/>
      </dsp:nvSpPr>
      <dsp:spPr>
        <a:xfrm rot="5400000">
          <a:off x="3102371" y="308704"/>
          <a:ext cx="1413668" cy="4573587"/>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63576" tIns="14605" rIns="14605" bIns="14605" numCol="1" spcCol="1270" anchor="ctr" anchorCtr="0">
          <a:noAutofit/>
        </a:bodyPr>
        <a:lstStyle/>
        <a:p>
          <a:pPr marL="228600" lvl="1" indent="-228600" algn="l" defTabSz="1022350">
            <a:lnSpc>
              <a:spcPct val="90000"/>
            </a:lnSpc>
            <a:spcBef>
              <a:spcPct val="0"/>
            </a:spcBef>
            <a:spcAft>
              <a:spcPct val="15000"/>
            </a:spcAft>
            <a:buChar char="•"/>
          </a:pPr>
          <a:r>
            <a:rPr lang="en-US" sz="2300" kern="1200"/>
            <a:t>C# Single Machine</a:t>
          </a:r>
        </a:p>
        <a:p>
          <a:pPr marL="228600" lvl="1" indent="-228600" algn="l" defTabSz="1022350">
            <a:lnSpc>
              <a:spcPct val="90000"/>
            </a:lnSpc>
            <a:spcBef>
              <a:spcPct val="0"/>
            </a:spcBef>
            <a:spcAft>
              <a:spcPct val="15000"/>
            </a:spcAft>
            <a:buChar char="•"/>
          </a:pPr>
          <a:r>
            <a:rPr lang="en-US" sz="2300" kern="1200"/>
            <a:t>C# Multiple Machine</a:t>
          </a:r>
        </a:p>
        <a:p>
          <a:pPr marL="228600" lvl="1" indent="-228600" algn="l" defTabSz="1022350">
            <a:lnSpc>
              <a:spcPct val="90000"/>
            </a:lnSpc>
            <a:spcBef>
              <a:spcPct val="0"/>
            </a:spcBef>
            <a:spcAft>
              <a:spcPct val="15000"/>
            </a:spcAft>
            <a:buChar char="•"/>
          </a:pPr>
          <a:r>
            <a:rPr lang="en-US" sz="2300" kern="1200"/>
            <a:t>C# in Cloud Enabled Environment</a:t>
          </a:r>
        </a:p>
      </dsp:txBody>
      <dsp:txXfrm rot="-5400000">
        <a:off x="1522412" y="1957673"/>
        <a:ext cx="4504577" cy="127564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7DBCEC4-2A88-471C-831B-FB212CD3D2C9}">
      <dsp:nvSpPr>
        <dsp:cNvPr id="0" name=""/>
        <dsp:cNvSpPr/>
      </dsp:nvSpPr>
      <dsp:spPr>
        <a:xfrm>
          <a:off x="470024" y="2679"/>
          <a:ext cx="3631951" cy="3631951"/>
        </a:xfrm>
        <a:prstGeom prst="circularArrow">
          <a:avLst>
            <a:gd name="adj1" fmla="val 5544"/>
            <a:gd name="adj2" fmla="val 330680"/>
            <a:gd name="adj3" fmla="val 13878066"/>
            <a:gd name="adj4" fmla="val 17324110"/>
            <a:gd name="adj5" fmla="val 5757"/>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C6FC5D7-7BC7-4330-B43F-8B001ADB5888}">
      <dsp:nvSpPr>
        <dsp:cNvPr id="0" name=""/>
        <dsp:cNvSpPr/>
      </dsp:nvSpPr>
      <dsp:spPr>
        <a:xfrm>
          <a:off x="1473398" y="21590"/>
          <a:ext cx="1625203" cy="812601"/>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rtl="0">
            <a:lnSpc>
              <a:spcPct val="90000"/>
            </a:lnSpc>
            <a:spcBef>
              <a:spcPct val="0"/>
            </a:spcBef>
            <a:spcAft>
              <a:spcPct val="35000"/>
            </a:spcAft>
            <a:buNone/>
          </a:pPr>
          <a:r>
            <a:rPr lang="en-US" sz="1200" kern="1200" dirty="0">
              <a:latin typeface="Calibri"/>
            </a:rPr>
            <a:t>SDLC best practices</a:t>
          </a:r>
          <a:endParaRPr lang="en-US" sz="1200" kern="1200" dirty="0"/>
        </a:p>
      </dsp:txBody>
      <dsp:txXfrm>
        <a:off x="1513066" y="61258"/>
        <a:ext cx="1545867" cy="733265"/>
      </dsp:txXfrm>
    </dsp:sp>
    <dsp:sp modelId="{48AD585C-2E38-48B1-A1FA-59C36B336680}">
      <dsp:nvSpPr>
        <dsp:cNvPr id="0" name=""/>
        <dsp:cNvSpPr/>
      </dsp:nvSpPr>
      <dsp:spPr>
        <a:xfrm>
          <a:off x="2946400" y="1091789"/>
          <a:ext cx="1625203" cy="812601"/>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rtl="0">
            <a:lnSpc>
              <a:spcPct val="90000"/>
            </a:lnSpc>
            <a:spcBef>
              <a:spcPct val="0"/>
            </a:spcBef>
            <a:spcAft>
              <a:spcPct val="35000"/>
            </a:spcAft>
            <a:buNone/>
          </a:pPr>
          <a:r>
            <a:rPr lang="en-US" sz="1200" kern="1200" dirty="0">
              <a:latin typeface="Calibri"/>
            </a:rPr>
            <a:t>Unit tests</a:t>
          </a:r>
          <a:endParaRPr lang="en-US" sz="1200" kern="1200" dirty="0"/>
        </a:p>
      </dsp:txBody>
      <dsp:txXfrm>
        <a:off x="2986068" y="1131457"/>
        <a:ext cx="1545867" cy="733265"/>
      </dsp:txXfrm>
    </dsp:sp>
    <dsp:sp modelId="{E844C493-9616-4EC5-B8C1-434462914950}">
      <dsp:nvSpPr>
        <dsp:cNvPr id="0" name=""/>
        <dsp:cNvSpPr/>
      </dsp:nvSpPr>
      <dsp:spPr>
        <a:xfrm>
          <a:off x="2383764" y="2823407"/>
          <a:ext cx="1625203" cy="812601"/>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latin typeface="Calibri"/>
            </a:rPr>
            <a:t>DataQualityDashboard</a:t>
          </a:r>
          <a:endParaRPr lang="en-US" sz="1200" kern="1200" dirty="0"/>
        </a:p>
      </dsp:txBody>
      <dsp:txXfrm>
        <a:off x="2423432" y="2863075"/>
        <a:ext cx="1545867" cy="733265"/>
      </dsp:txXfrm>
    </dsp:sp>
    <dsp:sp modelId="{533C1D4F-96D4-4AC3-AEB6-FF5A3D291313}">
      <dsp:nvSpPr>
        <dsp:cNvPr id="0" name=""/>
        <dsp:cNvSpPr/>
      </dsp:nvSpPr>
      <dsp:spPr>
        <a:xfrm>
          <a:off x="563032" y="2823407"/>
          <a:ext cx="1625203" cy="812601"/>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latin typeface="Calibri"/>
            </a:rPr>
            <a:t>ACHILLES</a:t>
          </a:r>
          <a:endParaRPr lang="en-US" sz="1200" kern="1200" dirty="0"/>
        </a:p>
      </dsp:txBody>
      <dsp:txXfrm>
        <a:off x="602700" y="2863075"/>
        <a:ext cx="1545867" cy="733265"/>
      </dsp:txXfrm>
    </dsp:sp>
    <dsp:sp modelId="{F7B3611F-94ED-430F-936D-B910EF1884AD}">
      <dsp:nvSpPr>
        <dsp:cNvPr id="0" name=""/>
        <dsp:cNvSpPr/>
      </dsp:nvSpPr>
      <dsp:spPr>
        <a:xfrm>
          <a:off x="395" y="1091789"/>
          <a:ext cx="1625203" cy="812601"/>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latin typeface="Calibri"/>
            </a:rPr>
            <a:t>ARES</a:t>
          </a:r>
          <a:endParaRPr lang="en-US" sz="1200" kern="1200" dirty="0"/>
        </a:p>
      </dsp:txBody>
      <dsp:txXfrm>
        <a:off x="40063" y="1131457"/>
        <a:ext cx="1545867" cy="733265"/>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67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6725"/>
          </a:xfrm>
          <a:prstGeom prst="rect">
            <a:avLst/>
          </a:prstGeom>
        </p:spPr>
        <p:txBody>
          <a:bodyPr vert="horz" lIns="91440" tIns="45720" rIns="91440" bIns="45720" rtlCol="0"/>
          <a:lstStyle>
            <a:lvl1pPr algn="r">
              <a:defRPr sz="1200"/>
            </a:lvl1pPr>
          </a:lstStyle>
          <a:p>
            <a:fld id="{3A2BD6CE-3AE1-400E-9F80-6862E462E1FE}" type="datetimeFigureOut">
              <a:rPr lang="en-US" smtClean="0"/>
              <a:t>10/22/24</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73575"/>
            <a:ext cx="5607050" cy="3660775"/>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3038475" cy="466725"/>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6725"/>
          </a:xfrm>
          <a:prstGeom prst="rect">
            <a:avLst/>
          </a:prstGeom>
        </p:spPr>
        <p:txBody>
          <a:bodyPr vert="horz" lIns="91440" tIns="45720" rIns="91440" bIns="45720" rtlCol="0" anchor="b"/>
          <a:lstStyle>
            <a:lvl1pPr algn="r">
              <a:defRPr sz="1200"/>
            </a:lvl1pPr>
          </a:lstStyle>
          <a:p>
            <a:fld id="{05E55441-FB42-4C34-B5D6-1F6C2C1CF87C}" type="slidenum">
              <a:rPr lang="en-US" smtClean="0"/>
              <a:t>‹#›</a:t>
            </a:fld>
            <a:endParaRPr lang="en-US"/>
          </a:p>
        </p:txBody>
      </p:sp>
    </p:spTree>
    <p:extLst>
      <p:ext uri="{BB962C8B-B14F-4D97-AF65-F5344CB8AC3E}">
        <p14:creationId xmlns:p14="http://schemas.microsoft.com/office/powerpoint/2010/main" val="9964302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5E55441-FB42-4C34-B5D6-1F6C2C1CF87C}" type="slidenum">
              <a:rPr lang="en-US" smtClean="0"/>
              <a:t>1</a:t>
            </a:fld>
            <a:endParaRPr lang="en-US"/>
          </a:p>
        </p:txBody>
      </p:sp>
    </p:spTree>
    <p:extLst>
      <p:ext uri="{BB962C8B-B14F-4D97-AF65-F5344CB8AC3E}">
        <p14:creationId xmlns:p14="http://schemas.microsoft.com/office/powerpoint/2010/main" val="5613792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p:cNvGrpSpPr/>
        <p:nvPr/>
      </p:nvGrpSpPr>
      <p:grpSpPr>
        <a:xfrm>
          <a:off x="0" y="0"/>
          <a:ext cx="0" cy="0"/>
          <a:chOff x="0" y="0"/>
          <a:chExt cx="0" cy="0"/>
        </a:xfrm>
      </p:grpSpPr>
      <p:sp>
        <p:nvSpPr>
          <p:cNvPr id="460" name="Google Shape;460;ga0d99388c2_0_487:notes"/>
          <p:cNvSpPr txBox="1">
            <a:spLocks noGrp="1"/>
          </p:cNvSpPr>
          <p:nvPr>
            <p:ph type="body" idx="1"/>
          </p:nvPr>
        </p:nvSpPr>
        <p:spPr>
          <a:xfrm>
            <a:off x="387096" y="1291591"/>
            <a:ext cx="6084000" cy="5166300"/>
          </a:xfrm>
          <a:prstGeom prst="rect">
            <a:avLst/>
          </a:prstGeom>
          <a:noFill/>
          <a:ln>
            <a:noFill/>
          </a:ln>
        </p:spPr>
        <p:txBody>
          <a:bodyPr spcFirstLastPara="1" wrap="square" lIns="91275" tIns="45650" rIns="91275" bIns="45650" anchor="t" anchorCtr="0">
            <a:noAutofit/>
          </a:bodyPr>
          <a:lstStyle/>
          <a:p>
            <a:pPr marL="0" lvl="0" indent="0" algn="l" rtl="0">
              <a:lnSpc>
                <a:spcPct val="100000"/>
              </a:lnSpc>
              <a:spcBef>
                <a:spcPts val="400"/>
              </a:spcBef>
              <a:spcAft>
                <a:spcPts val="0"/>
              </a:spcAft>
              <a:buSzPts val="1200"/>
              <a:buNone/>
            </a:pPr>
            <a:endParaRPr/>
          </a:p>
        </p:txBody>
      </p:sp>
      <p:sp>
        <p:nvSpPr>
          <p:cNvPr id="461" name="Google Shape;461;ga0d99388c2_0_487:notes"/>
          <p:cNvSpPr>
            <a:spLocks noGrp="1" noRot="1" noChangeAspect="1"/>
          </p:cNvSpPr>
          <p:nvPr>
            <p:ph type="sldImg" idx="2"/>
          </p:nvPr>
        </p:nvSpPr>
        <p:spPr>
          <a:xfrm>
            <a:off x="4402138" y="6799263"/>
            <a:ext cx="2640012" cy="1485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0"/>
        <p:cNvGrpSpPr/>
        <p:nvPr/>
      </p:nvGrpSpPr>
      <p:grpSpPr>
        <a:xfrm>
          <a:off x="0" y="0"/>
          <a:ext cx="0" cy="0"/>
          <a:chOff x="0" y="0"/>
          <a:chExt cx="0" cy="0"/>
        </a:xfrm>
      </p:grpSpPr>
      <p:sp>
        <p:nvSpPr>
          <p:cNvPr id="481" name="Google Shape;481;ga0d99388c2_0_507:notes"/>
          <p:cNvSpPr txBox="1">
            <a:spLocks noGrp="1"/>
          </p:cNvSpPr>
          <p:nvPr>
            <p:ph type="body" idx="1"/>
          </p:nvPr>
        </p:nvSpPr>
        <p:spPr>
          <a:xfrm>
            <a:off x="387096" y="1291591"/>
            <a:ext cx="6084000" cy="5166300"/>
          </a:xfrm>
          <a:prstGeom prst="rect">
            <a:avLst/>
          </a:prstGeom>
          <a:noFill/>
          <a:ln>
            <a:noFill/>
          </a:ln>
        </p:spPr>
        <p:txBody>
          <a:bodyPr spcFirstLastPara="1" wrap="square" lIns="91275" tIns="45650" rIns="91275" bIns="45650" anchor="t" anchorCtr="0">
            <a:noAutofit/>
          </a:bodyPr>
          <a:lstStyle/>
          <a:p>
            <a:pPr marL="0" marR="0" lvl="0" indent="0" algn="l" rtl="0">
              <a:lnSpc>
                <a:spcPct val="100000"/>
              </a:lnSpc>
              <a:spcBef>
                <a:spcPts val="400"/>
              </a:spcBef>
              <a:spcAft>
                <a:spcPts val="0"/>
              </a:spcAft>
              <a:buClr>
                <a:schemeClr val="dk1"/>
              </a:buClr>
              <a:buSzPts val="1200"/>
              <a:buFont typeface="Arial"/>
              <a:buNone/>
            </a:pPr>
            <a:endParaRPr/>
          </a:p>
        </p:txBody>
      </p:sp>
      <p:sp>
        <p:nvSpPr>
          <p:cNvPr id="482" name="Google Shape;482;ga0d99388c2_0_507:notes"/>
          <p:cNvSpPr>
            <a:spLocks noGrp="1" noRot="1" noChangeAspect="1"/>
          </p:cNvSpPr>
          <p:nvPr>
            <p:ph type="sldImg" idx="2"/>
          </p:nvPr>
        </p:nvSpPr>
        <p:spPr>
          <a:xfrm>
            <a:off x="4402138" y="6799263"/>
            <a:ext cx="2640012" cy="1485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ga0d99388c2_0_516:notes"/>
          <p:cNvSpPr>
            <a:spLocks noGrp="1" noRot="1" noChangeAspect="1"/>
          </p:cNvSpPr>
          <p:nvPr>
            <p:ph type="sldImg" idx="2"/>
          </p:nvPr>
        </p:nvSpPr>
        <p:spPr>
          <a:xfrm>
            <a:off x="4402138" y="6799263"/>
            <a:ext cx="2640012" cy="1485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92" name="Google Shape;492;ga0d99388c2_0_516:notes"/>
          <p:cNvSpPr txBox="1">
            <a:spLocks noGrp="1"/>
          </p:cNvSpPr>
          <p:nvPr>
            <p:ph type="body" idx="1"/>
          </p:nvPr>
        </p:nvSpPr>
        <p:spPr>
          <a:xfrm>
            <a:off x="387096" y="1291591"/>
            <a:ext cx="6084000" cy="5166300"/>
          </a:xfrm>
          <a:prstGeom prst="rect">
            <a:avLst/>
          </a:prstGeom>
          <a:noFill/>
          <a:ln>
            <a:noFill/>
          </a:ln>
        </p:spPr>
        <p:txBody>
          <a:bodyPr spcFirstLastPara="1" wrap="square" lIns="91275" tIns="45650" rIns="91275" bIns="45650" anchor="t" anchorCtr="0">
            <a:noAutofit/>
          </a:bodyPr>
          <a:lstStyle/>
          <a:p>
            <a:pPr marL="114300" lvl="0" indent="-38100" algn="l" rtl="0">
              <a:lnSpc>
                <a:spcPct val="100000"/>
              </a:lnSpc>
              <a:spcBef>
                <a:spcPts val="0"/>
              </a:spcBef>
              <a:spcAft>
                <a:spcPts val="0"/>
              </a:spcAft>
              <a:buClr>
                <a:schemeClr val="dk1"/>
              </a:buClr>
              <a:buSzPts val="1200"/>
              <a:buNone/>
            </a:pPr>
            <a:endParaRPr/>
          </a:p>
        </p:txBody>
      </p:sp>
      <p:sp>
        <p:nvSpPr>
          <p:cNvPr id="493" name="Google Shape;493;ga0d99388c2_0_516:notes"/>
          <p:cNvSpPr txBox="1">
            <a:spLocks noGrp="1"/>
          </p:cNvSpPr>
          <p:nvPr>
            <p:ph type="sldNum" idx="12"/>
          </p:nvPr>
        </p:nvSpPr>
        <p:spPr>
          <a:xfrm>
            <a:off x="5565651" y="8624522"/>
            <a:ext cx="905100" cy="246900"/>
          </a:xfrm>
          <a:prstGeom prst="rect">
            <a:avLst/>
          </a:prstGeom>
          <a:noFill/>
          <a:ln>
            <a:noFill/>
          </a:ln>
        </p:spPr>
        <p:txBody>
          <a:bodyPr spcFirstLastPara="1" wrap="square" lIns="91275" tIns="45650" rIns="91275" bIns="4565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en-US" sz="12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16</a:t>
            </a:fld>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p:cNvGrpSpPr/>
        <p:nvPr/>
      </p:nvGrpSpPr>
      <p:grpSpPr>
        <a:xfrm>
          <a:off x="0" y="0"/>
          <a:ext cx="0" cy="0"/>
          <a:chOff x="0" y="0"/>
          <a:chExt cx="0" cy="0"/>
        </a:xfrm>
      </p:grpSpPr>
      <p:sp>
        <p:nvSpPr>
          <p:cNvPr id="497" name="Google Shape;497;ga0d99388c2_0_521:notes"/>
          <p:cNvSpPr txBox="1">
            <a:spLocks noGrp="1"/>
          </p:cNvSpPr>
          <p:nvPr>
            <p:ph type="body" idx="1"/>
          </p:nvPr>
        </p:nvSpPr>
        <p:spPr>
          <a:xfrm>
            <a:off x="387096" y="1291591"/>
            <a:ext cx="6084000" cy="5166300"/>
          </a:xfrm>
          <a:prstGeom prst="rect">
            <a:avLst/>
          </a:prstGeom>
          <a:noFill/>
          <a:ln>
            <a:noFill/>
          </a:ln>
        </p:spPr>
        <p:txBody>
          <a:bodyPr spcFirstLastPara="1" wrap="square" lIns="91275" tIns="45650" rIns="91275" bIns="45650" anchor="t" anchorCtr="0">
            <a:noAutofit/>
          </a:bodyPr>
          <a:lstStyle/>
          <a:p>
            <a:pPr marL="0" lvl="0" indent="0" algn="l" rtl="0">
              <a:lnSpc>
                <a:spcPct val="100000"/>
              </a:lnSpc>
              <a:spcBef>
                <a:spcPts val="400"/>
              </a:spcBef>
              <a:spcAft>
                <a:spcPts val="0"/>
              </a:spcAft>
              <a:buSzPts val="1200"/>
              <a:buNone/>
            </a:pPr>
            <a:endParaRPr/>
          </a:p>
        </p:txBody>
      </p:sp>
      <p:sp>
        <p:nvSpPr>
          <p:cNvPr id="498" name="Google Shape;498;ga0d99388c2_0_521:notes"/>
          <p:cNvSpPr>
            <a:spLocks noGrp="1" noRot="1" noChangeAspect="1"/>
          </p:cNvSpPr>
          <p:nvPr>
            <p:ph type="sldImg" idx="2"/>
          </p:nvPr>
        </p:nvSpPr>
        <p:spPr>
          <a:xfrm>
            <a:off x="4402138" y="6799263"/>
            <a:ext cx="2640012" cy="1485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ga0d99388c2_0_532:notes"/>
          <p:cNvSpPr txBox="1">
            <a:spLocks noGrp="1"/>
          </p:cNvSpPr>
          <p:nvPr>
            <p:ph type="body" idx="1"/>
          </p:nvPr>
        </p:nvSpPr>
        <p:spPr>
          <a:xfrm>
            <a:off x="387096" y="1291591"/>
            <a:ext cx="6084000" cy="5166300"/>
          </a:xfrm>
          <a:prstGeom prst="rect">
            <a:avLst/>
          </a:prstGeom>
          <a:noFill/>
          <a:ln>
            <a:noFill/>
          </a:ln>
        </p:spPr>
        <p:txBody>
          <a:bodyPr spcFirstLastPara="1" wrap="square" lIns="91275" tIns="45650" rIns="91275" bIns="45650" anchor="t" anchorCtr="0">
            <a:noAutofit/>
          </a:bodyPr>
          <a:lstStyle/>
          <a:p>
            <a:pPr marL="0" lvl="0" indent="0" algn="l" rtl="0">
              <a:lnSpc>
                <a:spcPct val="100000"/>
              </a:lnSpc>
              <a:spcBef>
                <a:spcPts val="400"/>
              </a:spcBef>
              <a:spcAft>
                <a:spcPts val="0"/>
              </a:spcAft>
              <a:buSzPts val="1200"/>
              <a:buNone/>
            </a:pPr>
            <a:endParaRPr/>
          </a:p>
        </p:txBody>
      </p:sp>
      <p:sp>
        <p:nvSpPr>
          <p:cNvPr id="510" name="Google Shape;510;ga0d99388c2_0_532:notes"/>
          <p:cNvSpPr>
            <a:spLocks noGrp="1" noRot="1" noChangeAspect="1"/>
          </p:cNvSpPr>
          <p:nvPr>
            <p:ph type="sldImg" idx="2"/>
          </p:nvPr>
        </p:nvSpPr>
        <p:spPr>
          <a:xfrm>
            <a:off x="4402138" y="6799263"/>
            <a:ext cx="2640012" cy="1485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
        <p:cNvGrpSpPr/>
        <p:nvPr/>
      </p:nvGrpSpPr>
      <p:grpSpPr>
        <a:xfrm>
          <a:off x="0" y="0"/>
          <a:ext cx="0" cy="0"/>
          <a:chOff x="0" y="0"/>
          <a:chExt cx="0" cy="0"/>
        </a:xfrm>
      </p:grpSpPr>
      <p:sp>
        <p:nvSpPr>
          <p:cNvPr id="531" name="Google Shape;531;ga0d99388c2_0_566:notes"/>
          <p:cNvSpPr txBox="1">
            <a:spLocks noGrp="1"/>
          </p:cNvSpPr>
          <p:nvPr>
            <p:ph type="body" idx="1"/>
          </p:nvPr>
        </p:nvSpPr>
        <p:spPr>
          <a:xfrm>
            <a:off x="387096" y="1291591"/>
            <a:ext cx="6084000" cy="5166300"/>
          </a:xfrm>
          <a:prstGeom prst="rect">
            <a:avLst/>
          </a:prstGeom>
          <a:noFill/>
          <a:ln>
            <a:noFill/>
          </a:ln>
        </p:spPr>
        <p:txBody>
          <a:bodyPr spcFirstLastPara="1" wrap="square" lIns="91275" tIns="45650" rIns="91275" bIns="45650" anchor="t" anchorCtr="0">
            <a:noAutofit/>
          </a:bodyPr>
          <a:lstStyle/>
          <a:p>
            <a:pPr marL="0" lvl="0" indent="0" algn="l" rtl="0">
              <a:lnSpc>
                <a:spcPct val="100000"/>
              </a:lnSpc>
              <a:spcBef>
                <a:spcPts val="400"/>
              </a:spcBef>
              <a:spcAft>
                <a:spcPts val="0"/>
              </a:spcAft>
              <a:buSzPts val="1200"/>
              <a:buNone/>
            </a:pPr>
            <a:endParaRPr/>
          </a:p>
        </p:txBody>
      </p:sp>
      <p:sp>
        <p:nvSpPr>
          <p:cNvPr id="532" name="Google Shape;532;ga0d99388c2_0_566:notes"/>
          <p:cNvSpPr>
            <a:spLocks noGrp="1" noRot="1" noChangeAspect="1"/>
          </p:cNvSpPr>
          <p:nvPr>
            <p:ph type="sldImg" idx="2"/>
          </p:nvPr>
        </p:nvSpPr>
        <p:spPr>
          <a:xfrm>
            <a:off x="4402138" y="6799263"/>
            <a:ext cx="2640012" cy="1485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2"/>
        <p:cNvGrpSpPr/>
        <p:nvPr/>
      </p:nvGrpSpPr>
      <p:grpSpPr>
        <a:xfrm>
          <a:off x="0" y="0"/>
          <a:ext cx="0" cy="0"/>
          <a:chOff x="0" y="0"/>
          <a:chExt cx="0" cy="0"/>
        </a:xfrm>
      </p:grpSpPr>
      <p:sp>
        <p:nvSpPr>
          <p:cNvPr id="543" name="Google Shape;543;ga0d99388c2_0_577:notes"/>
          <p:cNvSpPr txBox="1">
            <a:spLocks noGrp="1"/>
          </p:cNvSpPr>
          <p:nvPr>
            <p:ph type="body" idx="1"/>
          </p:nvPr>
        </p:nvSpPr>
        <p:spPr>
          <a:xfrm>
            <a:off x="387096" y="1291591"/>
            <a:ext cx="6084000" cy="5166300"/>
          </a:xfrm>
          <a:prstGeom prst="rect">
            <a:avLst/>
          </a:prstGeom>
          <a:noFill/>
          <a:ln>
            <a:noFill/>
          </a:ln>
        </p:spPr>
        <p:txBody>
          <a:bodyPr spcFirstLastPara="1" wrap="square" lIns="91275" tIns="45650" rIns="91275" bIns="45650" anchor="t" anchorCtr="0">
            <a:noAutofit/>
          </a:bodyPr>
          <a:lstStyle/>
          <a:p>
            <a:pPr marL="0" lvl="0" indent="0" algn="l" rtl="0">
              <a:lnSpc>
                <a:spcPct val="100000"/>
              </a:lnSpc>
              <a:spcBef>
                <a:spcPts val="400"/>
              </a:spcBef>
              <a:spcAft>
                <a:spcPts val="0"/>
              </a:spcAft>
              <a:buSzPts val="1200"/>
              <a:buNone/>
            </a:pPr>
            <a:endParaRPr/>
          </a:p>
        </p:txBody>
      </p:sp>
      <p:sp>
        <p:nvSpPr>
          <p:cNvPr id="544" name="Google Shape;544;ga0d99388c2_0_577:notes"/>
          <p:cNvSpPr>
            <a:spLocks noGrp="1" noRot="1" noChangeAspect="1"/>
          </p:cNvSpPr>
          <p:nvPr>
            <p:ph type="sldImg" idx="2"/>
          </p:nvPr>
        </p:nvSpPr>
        <p:spPr>
          <a:xfrm>
            <a:off x="4402138" y="6799263"/>
            <a:ext cx="2640012" cy="1485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7"/>
        <p:cNvGrpSpPr/>
        <p:nvPr/>
      </p:nvGrpSpPr>
      <p:grpSpPr>
        <a:xfrm>
          <a:off x="0" y="0"/>
          <a:ext cx="0" cy="0"/>
          <a:chOff x="0" y="0"/>
          <a:chExt cx="0" cy="0"/>
        </a:xfrm>
      </p:grpSpPr>
      <p:sp>
        <p:nvSpPr>
          <p:cNvPr id="548" name="Google Shape;548;ga0d99388c2_0_611:notes"/>
          <p:cNvSpPr txBox="1">
            <a:spLocks noGrp="1"/>
          </p:cNvSpPr>
          <p:nvPr>
            <p:ph type="body" idx="1"/>
          </p:nvPr>
        </p:nvSpPr>
        <p:spPr>
          <a:xfrm>
            <a:off x="387096" y="1291591"/>
            <a:ext cx="6084000" cy="5166300"/>
          </a:xfrm>
          <a:prstGeom prst="rect">
            <a:avLst/>
          </a:prstGeom>
          <a:noFill/>
          <a:ln>
            <a:noFill/>
          </a:ln>
        </p:spPr>
        <p:txBody>
          <a:bodyPr spcFirstLastPara="1" wrap="square" lIns="91275" tIns="45650" rIns="91275" bIns="45650" anchor="t" anchorCtr="0">
            <a:noAutofit/>
          </a:bodyPr>
          <a:lstStyle/>
          <a:p>
            <a:pPr marL="0" lvl="0" indent="0" algn="l" rtl="0">
              <a:lnSpc>
                <a:spcPct val="100000"/>
              </a:lnSpc>
              <a:spcBef>
                <a:spcPts val="400"/>
              </a:spcBef>
              <a:spcAft>
                <a:spcPts val="0"/>
              </a:spcAft>
              <a:buSzPts val="1200"/>
              <a:buNone/>
            </a:pPr>
            <a:endParaRPr/>
          </a:p>
        </p:txBody>
      </p:sp>
      <p:sp>
        <p:nvSpPr>
          <p:cNvPr id="549" name="Google Shape;549;ga0d99388c2_0_611:notes"/>
          <p:cNvSpPr>
            <a:spLocks noGrp="1" noRot="1" noChangeAspect="1"/>
          </p:cNvSpPr>
          <p:nvPr>
            <p:ph type="sldImg" idx="2"/>
          </p:nvPr>
        </p:nvSpPr>
        <p:spPr>
          <a:xfrm>
            <a:off x="4402138" y="6799263"/>
            <a:ext cx="2640012" cy="1485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8"/>
        <p:cNvGrpSpPr/>
        <p:nvPr/>
      </p:nvGrpSpPr>
      <p:grpSpPr>
        <a:xfrm>
          <a:off x="0" y="0"/>
          <a:ext cx="0" cy="0"/>
          <a:chOff x="0" y="0"/>
          <a:chExt cx="0" cy="0"/>
        </a:xfrm>
      </p:grpSpPr>
      <p:sp>
        <p:nvSpPr>
          <p:cNvPr id="559" name="Google Shape;559;ga0d99388c2_0_673:notes"/>
          <p:cNvSpPr>
            <a:spLocks noGrp="1" noRot="1" noChangeAspect="1"/>
          </p:cNvSpPr>
          <p:nvPr>
            <p:ph type="sldImg" idx="2"/>
          </p:nvPr>
        </p:nvSpPr>
        <p:spPr>
          <a:xfrm>
            <a:off x="4402138" y="6799263"/>
            <a:ext cx="2640012" cy="1485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60" name="Google Shape;560;ga0d99388c2_0_673:notes"/>
          <p:cNvSpPr txBox="1">
            <a:spLocks noGrp="1"/>
          </p:cNvSpPr>
          <p:nvPr>
            <p:ph type="body" idx="1"/>
          </p:nvPr>
        </p:nvSpPr>
        <p:spPr>
          <a:xfrm>
            <a:off x="387096" y="1291591"/>
            <a:ext cx="6084000" cy="5166300"/>
          </a:xfrm>
          <a:prstGeom prst="rect">
            <a:avLst/>
          </a:prstGeom>
          <a:noFill/>
          <a:ln>
            <a:noFill/>
          </a:ln>
        </p:spPr>
        <p:txBody>
          <a:bodyPr spcFirstLastPara="1" wrap="square" lIns="91275" tIns="45650" rIns="91275" bIns="45650" anchor="t" anchorCtr="0">
            <a:noAutofit/>
          </a:bodyPr>
          <a:lstStyle/>
          <a:p>
            <a:pPr marL="114300" lvl="0" indent="-38100" algn="l" rtl="0">
              <a:lnSpc>
                <a:spcPct val="100000"/>
              </a:lnSpc>
              <a:spcBef>
                <a:spcPts val="0"/>
              </a:spcBef>
              <a:spcAft>
                <a:spcPts val="0"/>
              </a:spcAft>
              <a:buClr>
                <a:schemeClr val="dk1"/>
              </a:buClr>
              <a:buSzPts val="1200"/>
              <a:buNone/>
            </a:pPr>
            <a:endParaRPr/>
          </a:p>
        </p:txBody>
      </p:sp>
      <p:sp>
        <p:nvSpPr>
          <p:cNvPr id="561" name="Google Shape;561;ga0d99388c2_0_673:notes"/>
          <p:cNvSpPr txBox="1">
            <a:spLocks noGrp="1"/>
          </p:cNvSpPr>
          <p:nvPr>
            <p:ph type="sldNum" idx="12"/>
          </p:nvPr>
        </p:nvSpPr>
        <p:spPr>
          <a:xfrm>
            <a:off x="5565651" y="8624522"/>
            <a:ext cx="905100" cy="246900"/>
          </a:xfrm>
          <a:prstGeom prst="rect">
            <a:avLst/>
          </a:prstGeom>
          <a:noFill/>
          <a:ln>
            <a:noFill/>
          </a:ln>
        </p:spPr>
        <p:txBody>
          <a:bodyPr spcFirstLastPara="1" wrap="square" lIns="91275" tIns="45650" rIns="91275" bIns="4565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en-US" sz="12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22</a:t>
            </a:fld>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4"/>
        <p:cNvGrpSpPr/>
        <p:nvPr/>
      </p:nvGrpSpPr>
      <p:grpSpPr>
        <a:xfrm>
          <a:off x="0" y="0"/>
          <a:ext cx="0" cy="0"/>
          <a:chOff x="0" y="0"/>
          <a:chExt cx="0" cy="0"/>
        </a:xfrm>
      </p:grpSpPr>
      <p:sp>
        <p:nvSpPr>
          <p:cNvPr id="565" name="Google Shape;565;ga0d99388c2_0_678:notes"/>
          <p:cNvSpPr txBox="1">
            <a:spLocks noGrp="1"/>
          </p:cNvSpPr>
          <p:nvPr>
            <p:ph type="body" idx="1"/>
          </p:nvPr>
        </p:nvSpPr>
        <p:spPr>
          <a:xfrm>
            <a:off x="684560" y="4337474"/>
            <a:ext cx="5476500" cy="4109400"/>
          </a:xfrm>
          <a:prstGeom prst="rect">
            <a:avLst/>
          </a:prstGeom>
          <a:noFill/>
          <a:ln>
            <a:noFill/>
          </a:ln>
        </p:spPr>
        <p:txBody>
          <a:bodyPr spcFirstLastPara="1" wrap="square" lIns="89425" tIns="89425" rIns="89425" bIns="89425" anchor="t" anchorCtr="0">
            <a:noAutofit/>
          </a:bodyPr>
          <a:lstStyle/>
          <a:p>
            <a:pPr marL="0" lvl="0" indent="0" algn="l" rtl="0">
              <a:lnSpc>
                <a:spcPct val="100000"/>
              </a:lnSpc>
              <a:spcBef>
                <a:spcPts val="0"/>
              </a:spcBef>
              <a:spcAft>
                <a:spcPts val="0"/>
              </a:spcAft>
              <a:buClr>
                <a:schemeClr val="dk1"/>
              </a:buClr>
              <a:buSzPts val="1200"/>
              <a:buNone/>
            </a:pPr>
            <a:endParaRPr/>
          </a:p>
        </p:txBody>
      </p:sp>
      <p:sp>
        <p:nvSpPr>
          <p:cNvPr id="566" name="Google Shape;566;ga0d99388c2_0_678:notes"/>
          <p:cNvSpPr>
            <a:spLocks noGrp="1" noRot="1" noChangeAspect="1"/>
          </p:cNvSpPr>
          <p:nvPr>
            <p:ph type="sldImg" idx="2"/>
          </p:nvPr>
        </p:nvSpPr>
        <p:spPr>
          <a:xfrm>
            <a:off x="379413" y="684213"/>
            <a:ext cx="6086475" cy="342423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Shape 242"/>
          <p:cNvSpPr txBox="1">
            <a:spLocks noGrp="1"/>
          </p:cNvSpPr>
          <p:nvPr>
            <p:ph type="body" idx="1"/>
          </p:nvPr>
        </p:nvSpPr>
        <p:spPr>
          <a:xfrm>
            <a:off x="701040" y="4415790"/>
            <a:ext cx="5608319" cy="4183379"/>
          </a:xfrm>
          <a:prstGeom prst="rect">
            <a:avLst/>
          </a:prstGeom>
        </p:spPr>
        <p:txBody>
          <a:bodyPr lIns="91410" tIns="91410" rIns="91410" bIns="91410" anchor="t" anchorCtr="0">
            <a:noAutofit/>
          </a:bodyPr>
          <a:lstStyle/>
          <a:p>
            <a:endParaRPr/>
          </a:p>
        </p:txBody>
      </p:sp>
      <p:sp>
        <p:nvSpPr>
          <p:cNvPr id="243" name="Shape 243"/>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77144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2"/>
        <p:cNvGrpSpPr/>
        <p:nvPr/>
      </p:nvGrpSpPr>
      <p:grpSpPr>
        <a:xfrm>
          <a:off x="0" y="0"/>
          <a:ext cx="0" cy="0"/>
          <a:chOff x="0" y="0"/>
          <a:chExt cx="0" cy="0"/>
        </a:xfrm>
      </p:grpSpPr>
      <p:sp>
        <p:nvSpPr>
          <p:cNvPr id="583" name="Google Shape;583;ga0d99388c2_0_695:notes"/>
          <p:cNvSpPr>
            <a:spLocks noGrp="1" noRot="1" noChangeAspect="1"/>
          </p:cNvSpPr>
          <p:nvPr>
            <p:ph type="sldImg" idx="2"/>
          </p:nvPr>
        </p:nvSpPr>
        <p:spPr>
          <a:xfrm>
            <a:off x="354013" y="673100"/>
            <a:ext cx="5988050" cy="33686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84" name="Google Shape;584;ga0d99388c2_0_695:notes"/>
          <p:cNvSpPr txBox="1">
            <a:spLocks noGrp="1"/>
          </p:cNvSpPr>
          <p:nvPr>
            <p:ph type="body" idx="1"/>
          </p:nvPr>
        </p:nvSpPr>
        <p:spPr>
          <a:xfrm>
            <a:off x="669678" y="4266368"/>
            <a:ext cx="5357400" cy="4041900"/>
          </a:xfrm>
          <a:prstGeom prst="rect">
            <a:avLst/>
          </a:prstGeom>
          <a:noFill/>
          <a:ln>
            <a:noFill/>
          </a:ln>
        </p:spPr>
        <p:txBody>
          <a:bodyPr spcFirstLastPara="1" wrap="square" lIns="89450" tIns="89450" rIns="89450" bIns="89450" anchor="t" anchorCtr="0">
            <a:noAutofit/>
          </a:bodyPr>
          <a:lstStyle/>
          <a:p>
            <a:pPr marL="0" lvl="0" indent="0" algn="l" rtl="0">
              <a:lnSpc>
                <a:spcPct val="100000"/>
              </a:lnSpc>
              <a:spcBef>
                <a:spcPts val="0"/>
              </a:spcBef>
              <a:spcAft>
                <a:spcPts val="0"/>
              </a:spcAft>
              <a:buClr>
                <a:schemeClr val="dk1"/>
              </a:buClr>
              <a:buSzPts val="1200"/>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4"/>
        <p:cNvGrpSpPr/>
        <p:nvPr/>
      </p:nvGrpSpPr>
      <p:grpSpPr>
        <a:xfrm>
          <a:off x="0" y="0"/>
          <a:ext cx="0" cy="0"/>
          <a:chOff x="0" y="0"/>
          <a:chExt cx="0" cy="0"/>
        </a:xfrm>
      </p:grpSpPr>
      <p:sp>
        <p:nvSpPr>
          <p:cNvPr id="625" name="Google Shape;625;ga0d99388c2_0_735:notes"/>
          <p:cNvSpPr>
            <a:spLocks noGrp="1" noRot="1" noChangeAspect="1"/>
          </p:cNvSpPr>
          <p:nvPr>
            <p:ph type="sldImg" idx="2"/>
          </p:nvPr>
        </p:nvSpPr>
        <p:spPr>
          <a:xfrm>
            <a:off x="379413" y="684213"/>
            <a:ext cx="6086475" cy="342423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26" name="Google Shape;626;ga0d99388c2_0_735:notes"/>
          <p:cNvSpPr txBox="1">
            <a:spLocks noGrp="1"/>
          </p:cNvSpPr>
          <p:nvPr>
            <p:ph type="body" idx="1"/>
          </p:nvPr>
        </p:nvSpPr>
        <p:spPr>
          <a:xfrm>
            <a:off x="684560" y="4337474"/>
            <a:ext cx="5476500" cy="4109400"/>
          </a:xfrm>
          <a:prstGeom prst="rect">
            <a:avLst/>
          </a:prstGeom>
          <a:noFill/>
          <a:ln>
            <a:noFill/>
          </a:ln>
        </p:spPr>
        <p:txBody>
          <a:bodyPr spcFirstLastPara="1" wrap="square" lIns="89425" tIns="89425" rIns="89425" bIns="89425" anchor="t" anchorCtr="0">
            <a:noAutofit/>
          </a:bodyPr>
          <a:lstStyle/>
          <a:p>
            <a:pPr marL="444500" lvl="0" indent="-215900" algn="l" rtl="0">
              <a:lnSpc>
                <a:spcPct val="115000"/>
              </a:lnSpc>
              <a:spcBef>
                <a:spcPts val="1200"/>
              </a:spcBef>
              <a:spcAft>
                <a:spcPts val="0"/>
              </a:spcAft>
              <a:buClr>
                <a:schemeClr val="dk1"/>
              </a:buClr>
              <a:buSzPts val="1100"/>
              <a:buFont typeface="Arial"/>
              <a:buNone/>
            </a:pPr>
            <a:endParaRPr/>
          </a:p>
        </p:txBody>
      </p:sp>
      <p:sp>
        <p:nvSpPr>
          <p:cNvPr id="627" name="Google Shape;627;ga0d99388c2_0_735:notes"/>
          <p:cNvSpPr txBox="1">
            <a:spLocks noGrp="1"/>
          </p:cNvSpPr>
          <p:nvPr>
            <p:ph type="sldNum" idx="12"/>
          </p:nvPr>
        </p:nvSpPr>
        <p:spPr>
          <a:xfrm>
            <a:off x="3877589" y="8673366"/>
            <a:ext cx="2966400" cy="456600"/>
          </a:xfrm>
          <a:prstGeom prst="rect">
            <a:avLst/>
          </a:prstGeom>
          <a:noFill/>
          <a:ln>
            <a:noFill/>
          </a:ln>
        </p:spPr>
        <p:txBody>
          <a:bodyPr spcFirstLastPara="1" wrap="square" lIns="91150" tIns="45550" rIns="91150" bIns="4555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300"/>
              <a:buFont typeface="Calibri"/>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Pts val="300"/>
                <a:buFont typeface="Calibri"/>
                <a:buNone/>
                <a:tabLst/>
                <a:defRPr/>
              </a:pPr>
              <a:t>25</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3"/>
        <p:cNvGrpSpPr/>
        <p:nvPr/>
      </p:nvGrpSpPr>
      <p:grpSpPr>
        <a:xfrm>
          <a:off x="0" y="0"/>
          <a:ext cx="0" cy="0"/>
          <a:chOff x="0" y="0"/>
          <a:chExt cx="0" cy="0"/>
        </a:xfrm>
      </p:grpSpPr>
      <p:sp>
        <p:nvSpPr>
          <p:cNvPr id="1004" name="Google Shape;1004;ga0d99388c2_0_1135:notes"/>
          <p:cNvSpPr>
            <a:spLocks noGrp="1" noRot="1" noChangeAspect="1"/>
          </p:cNvSpPr>
          <p:nvPr>
            <p:ph type="sldImg" idx="2"/>
          </p:nvPr>
        </p:nvSpPr>
        <p:spPr>
          <a:xfrm>
            <a:off x="4402138" y="6799263"/>
            <a:ext cx="2640012" cy="1485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05" name="Google Shape;1005;ga0d99388c2_0_1135:notes"/>
          <p:cNvSpPr txBox="1">
            <a:spLocks noGrp="1"/>
          </p:cNvSpPr>
          <p:nvPr>
            <p:ph type="body" idx="1"/>
          </p:nvPr>
        </p:nvSpPr>
        <p:spPr>
          <a:xfrm>
            <a:off x="387096" y="1291591"/>
            <a:ext cx="6084000" cy="5166300"/>
          </a:xfrm>
          <a:prstGeom prst="rect">
            <a:avLst/>
          </a:prstGeom>
          <a:noFill/>
          <a:ln>
            <a:noFill/>
          </a:ln>
        </p:spPr>
        <p:txBody>
          <a:bodyPr spcFirstLastPara="1" wrap="square" lIns="91275" tIns="45650" rIns="91275" bIns="45650" anchor="t" anchorCtr="0">
            <a:noAutofit/>
          </a:bodyPr>
          <a:lstStyle/>
          <a:p>
            <a:pPr marL="114300" lvl="0" indent="-38100" algn="l" rtl="0">
              <a:lnSpc>
                <a:spcPct val="100000"/>
              </a:lnSpc>
              <a:spcBef>
                <a:spcPts val="0"/>
              </a:spcBef>
              <a:spcAft>
                <a:spcPts val="0"/>
              </a:spcAft>
              <a:buClr>
                <a:schemeClr val="dk1"/>
              </a:buClr>
              <a:buSzPts val="1200"/>
              <a:buNone/>
            </a:pPr>
            <a:endParaRPr/>
          </a:p>
        </p:txBody>
      </p:sp>
      <p:sp>
        <p:nvSpPr>
          <p:cNvPr id="1006" name="Google Shape;1006;ga0d99388c2_0_1135:notes"/>
          <p:cNvSpPr txBox="1">
            <a:spLocks noGrp="1"/>
          </p:cNvSpPr>
          <p:nvPr>
            <p:ph type="sldNum" idx="12"/>
          </p:nvPr>
        </p:nvSpPr>
        <p:spPr>
          <a:xfrm>
            <a:off x="5565651" y="8624522"/>
            <a:ext cx="905100" cy="246900"/>
          </a:xfrm>
          <a:prstGeom prst="rect">
            <a:avLst/>
          </a:prstGeom>
          <a:noFill/>
          <a:ln>
            <a:noFill/>
          </a:ln>
        </p:spPr>
        <p:txBody>
          <a:bodyPr spcFirstLastPara="1" wrap="square" lIns="91275" tIns="45650" rIns="91275" bIns="4565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en-US" sz="12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26</a:t>
            </a:fld>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5"/>
        <p:cNvGrpSpPr/>
        <p:nvPr/>
      </p:nvGrpSpPr>
      <p:grpSpPr>
        <a:xfrm>
          <a:off x="0" y="0"/>
          <a:ext cx="0" cy="0"/>
          <a:chOff x="0" y="0"/>
          <a:chExt cx="0" cy="0"/>
        </a:xfrm>
      </p:grpSpPr>
      <p:sp>
        <p:nvSpPr>
          <p:cNvPr id="1016" name="Google Shape;1016;ga0d99388c2_0_1146:notes"/>
          <p:cNvSpPr txBox="1">
            <a:spLocks noGrp="1"/>
          </p:cNvSpPr>
          <p:nvPr>
            <p:ph type="body" idx="1"/>
          </p:nvPr>
        </p:nvSpPr>
        <p:spPr>
          <a:xfrm>
            <a:off x="387096" y="1291591"/>
            <a:ext cx="6084000" cy="5166300"/>
          </a:xfrm>
          <a:prstGeom prst="rect">
            <a:avLst/>
          </a:prstGeom>
          <a:noFill/>
          <a:ln>
            <a:noFill/>
          </a:ln>
        </p:spPr>
        <p:txBody>
          <a:bodyPr spcFirstLastPara="1" wrap="square" lIns="91275" tIns="45650" rIns="91275" bIns="45650" anchor="t" anchorCtr="0">
            <a:noAutofit/>
          </a:bodyPr>
          <a:lstStyle/>
          <a:p>
            <a:pPr marL="0" lvl="0" indent="0" algn="l" rtl="0">
              <a:lnSpc>
                <a:spcPct val="100000"/>
              </a:lnSpc>
              <a:spcBef>
                <a:spcPts val="400"/>
              </a:spcBef>
              <a:spcAft>
                <a:spcPts val="0"/>
              </a:spcAft>
              <a:buSzPts val="1200"/>
              <a:buNone/>
            </a:pPr>
            <a:endParaRPr/>
          </a:p>
        </p:txBody>
      </p:sp>
      <p:sp>
        <p:nvSpPr>
          <p:cNvPr id="1017" name="Google Shape;1017;ga0d99388c2_0_1146:notes"/>
          <p:cNvSpPr>
            <a:spLocks noGrp="1" noRot="1" noChangeAspect="1"/>
          </p:cNvSpPr>
          <p:nvPr>
            <p:ph type="sldImg" idx="2"/>
          </p:nvPr>
        </p:nvSpPr>
        <p:spPr>
          <a:xfrm>
            <a:off x="4402138" y="6799263"/>
            <a:ext cx="2640012" cy="1485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Shape 269"/>
          <p:cNvSpPr txBox="1">
            <a:spLocks noGrp="1"/>
          </p:cNvSpPr>
          <p:nvPr>
            <p:ph type="body" idx="1"/>
          </p:nvPr>
        </p:nvSpPr>
        <p:spPr>
          <a:xfrm>
            <a:off x="701039" y="4415789"/>
            <a:ext cx="5608200" cy="4183500"/>
          </a:xfrm>
          <a:prstGeom prst="rect">
            <a:avLst/>
          </a:prstGeom>
          <a:noFill/>
          <a:ln>
            <a:noFill/>
          </a:ln>
        </p:spPr>
        <p:txBody>
          <a:bodyPr lIns="91410" tIns="91410" rIns="91410" bIns="91410" anchor="t" anchorCtr="0">
            <a:noAutofit/>
          </a:bodyPr>
          <a:lstStyle/>
          <a:p>
            <a:pPr>
              <a:buClr>
                <a:schemeClr val="dk1"/>
              </a:buClr>
              <a:buSzPct val="25000"/>
            </a:pPr>
            <a:endParaRPr/>
          </a:p>
        </p:txBody>
      </p:sp>
      <p:sp>
        <p:nvSpPr>
          <p:cNvPr id="270" name="Shape 270"/>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9709943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u="none" strike="noStrike">
                <a:solidFill>
                  <a:srgbClr val="474747"/>
                </a:solidFill>
                <a:effectLst/>
                <a:latin typeface="Google Sans"/>
              </a:rPr>
              <a:t> they are about 8.5 feet long and 265 to 353 lbs. at birth. Orcas can hold their breath for up to 15 minutes</a:t>
            </a:r>
            <a:endParaRPr lang="en-US"/>
          </a:p>
        </p:txBody>
      </p:sp>
      <p:sp>
        <p:nvSpPr>
          <p:cNvPr id="4" name="Slide Number Placeholder 3"/>
          <p:cNvSpPr>
            <a:spLocks noGrp="1"/>
          </p:cNvSpPr>
          <p:nvPr>
            <p:ph type="sldNum" sz="quarter" idx="5"/>
          </p:nvPr>
        </p:nvSpPr>
        <p:spPr/>
        <p:txBody>
          <a:bodyPr/>
          <a:lstStyle/>
          <a:p>
            <a:fld id="{289AF119-7188-D04B-BCEF-D62D595D4861}" type="slidenum">
              <a:rPr lang="en-US" smtClean="0"/>
              <a:t>30</a:t>
            </a:fld>
            <a:endParaRPr lang="en-US"/>
          </a:p>
        </p:txBody>
      </p:sp>
    </p:spTree>
    <p:extLst>
      <p:ext uri="{BB962C8B-B14F-4D97-AF65-F5344CB8AC3E}">
        <p14:creationId xmlns:p14="http://schemas.microsoft.com/office/powerpoint/2010/main" val="18998713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FBC870-A65B-A046-83F5-0C5D655B657D}"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975765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1"/>
        <p:cNvGrpSpPr/>
        <p:nvPr/>
      </p:nvGrpSpPr>
      <p:grpSpPr>
        <a:xfrm>
          <a:off x="0" y="0"/>
          <a:ext cx="0" cy="0"/>
          <a:chOff x="0" y="0"/>
          <a:chExt cx="0" cy="0"/>
        </a:xfrm>
      </p:grpSpPr>
      <p:sp>
        <p:nvSpPr>
          <p:cNvPr id="1022" name="Google Shape;1022;ga0d99388c2_0_1151:notes"/>
          <p:cNvSpPr txBox="1">
            <a:spLocks noGrp="1"/>
          </p:cNvSpPr>
          <p:nvPr>
            <p:ph type="body" idx="1"/>
          </p:nvPr>
        </p:nvSpPr>
        <p:spPr>
          <a:xfrm>
            <a:off x="387096" y="1291591"/>
            <a:ext cx="6084000" cy="5166300"/>
          </a:xfrm>
          <a:prstGeom prst="rect">
            <a:avLst/>
          </a:prstGeom>
          <a:noFill/>
          <a:ln>
            <a:noFill/>
          </a:ln>
        </p:spPr>
        <p:txBody>
          <a:bodyPr spcFirstLastPara="1" wrap="square" lIns="91275" tIns="45650" rIns="91275" bIns="45650" anchor="t" anchorCtr="0">
            <a:noAutofit/>
          </a:bodyPr>
          <a:lstStyle/>
          <a:p>
            <a:pPr marL="0" lvl="0" indent="0" algn="l" rtl="0">
              <a:lnSpc>
                <a:spcPct val="100000"/>
              </a:lnSpc>
              <a:spcBef>
                <a:spcPts val="400"/>
              </a:spcBef>
              <a:spcAft>
                <a:spcPts val="0"/>
              </a:spcAft>
              <a:buSzPts val="1200"/>
              <a:buNone/>
            </a:pPr>
            <a:endParaRPr/>
          </a:p>
        </p:txBody>
      </p:sp>
      <p:sp>
        <p:nvSpPr>
          <p:cNvPr id="1023" name="Google Shape;1023;ga0d99388c2_0_1151:notes"/>
          <p:cNvSpPr>
            <a:spLocks noGrp="1" noRot="1" noChangeAspect="1"/>
          </p:cNvSpPr>
          <p:nvPr>
            <p:ph type="sldImg" idx="2"/>
          </p:nvPr>
        </p:nvSpPr>
        <p:spPr>
          <a:xfrm>
            <a:off x="4402138" y="6799263"/>
            <a:ext cx="2640012" cy="1485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2624910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1"/>
        <p:cNvGrpSpPr/>
        <p:nvPr/>
      </p:nvGrpSpPr>
      <p:grpSpPr>
        <a:xfrm>
          <a:off x="0" y="0"/>
          <a:ext cx="0" cy="0"/>
          <a:chOff x="0" y="0"/>
          <a:chExt cx="0" cy="0"/>
        </a:xfrm>
      </p:grpSpPr>
      <p:sp>
        <p:nvSpPr>
          <p:cNvPr id="1022" name="Google Shape;1022;ga0d99388c2_0_1151:notes"/>
          <p:cNvSpPr txBox="1">
            <a:spLocks noGrp="1"/>
          </p:cNvSpPr>
          <p:nvPr>
            <p:ph type="body" idx="1"/>
          </p:nvPr>
        </p:nvSpPr>
        <p:spPr>
          <a:xfrm>
            <a:off x="387096" y="1291591"/>
            <a:ext cx="6084000" cy="5166300"/>
          </a:xfrm>
          <a:prstGeom prst="rect">
            <a:avLst/>
          </a:prstGeom>
          <a:noFill/>
          <a:ln>
            <a:noFill/>
          </a:ln>
        </p:spPr>
        <p:txBody>
          <a:bodyPr spcFirstLastPara="1" wrap="square" lIns="91275" tIns="45650" rIns="91275" bIns="45650" anchor="t" anchorCtr="0">
            <a:noAutofit/>
          </a:bodyPr>
          <a:lstStyle/>
          <a:p>
            <a:pPr marL="0" lvl="0" indent="0" algn="l" rtl="0">
              <a:lnSpc>
                <a:spcPct val="100000"/>
              </a:lnSpc>
              <a:spcBef>
                <a:spcPts val="400"/>
              </a:spcBef>
              <a:spcAft>
                <a:spcPts val="0"/>
              </a:spcAft>
              <a:buSzPts val="1200"/>
              <a:buNone/>
            </a:pPr>
            <a:endParaRPr/>
          </a:p>
        </p:txBody>
      </p:sp>
      <p:sp>
        <p:nvSpPr>
          <p:cNvPr id="1023" name="Google Shape;1023;ga0d99388c2_0_1151:notes"/>
          <p:cNvSpPr>
            <a:spLocks noGrp="1" noRot="1" noChangeAspect="1"/>
          </p:cNvSpPr>
          <p:nvPr>
            <p:ph type="sldImg" idx="2"/>
          </p:nvPr>
        </p:nvSpPr>
        <p:spPr>
          <a:xfrm>
            <a:off x="4402138" y="6799263"/>
            <a:ext cx="2640012" cy="1485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28637220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1"/>
        <p:cNvGrpSpPr/>
        <p:nvPr/>
      </p:nvGrpSpPr>
      <p:grpSpPr>
        <a:xfrm>
          <a:off x="0" y="0"/>
          <a:ext cx="0" cy="0"/>
          <a:chOff x="0" y="0"/>
          <a:chExt cx="0" cy="0"/>
        </a:xfrm>
      </p:grpSpPr>
      <p:sp>
        <p:nvSpPr>
          <p:cNvPr id="1022" name="Google Shape;1022;ga0d99388c2_0_1151:notes"/>
          <p:cNvSpPr txBox="1">
            <a:spLocks noGrp="1"/>
          </p:cNvSpPr>
          <p:nvPr>
            <p:ph type="body" idx="1"/>
          </p:nvPr>
        </p:nvSpPr>
        <p:spPr>
          <a:xfrm>
            <a:off x="387096" y="1291591"/>
            <a:ext cx="6084000" cy="5166300"/>
          </a:xfrm>
          <a:prstGeom prst="rect">
            <a:avLst/>
          </a:prstGeom>
          <a:noFill/>
          <a:ln>
            <a:noFill/>
          </a:ln>
        </p:spPr>
        <p:txBody>
          <a:bodyPr spcFirstLastPara="1" wrap="square" lIns="91275" tIns="45650" rIns="91275" bIns="45650" anchor="t" anchorCtr="0">
            <a:noAutofit/>
          </a:bodyPr>
          <a:lstStyle/>
          <a:p>
            <a:pPr marL="0" lvl="0" indent="0" algn="l" rtl="0">
              <a:lnSpc>
                <a:spcPct val="100000"/>
              </a:lnSpc>
              <a:spcBef>
                <a:spcPts val="400"/>
              </a:spcBef>
              <a:spcAft>
                <a:spcPts val="0"/>
              </a:spcAft>
              <a:buSzPts val="1200"/>
              <a:buNone/>
            </a:pPr>
            <a:endParaRPr/>
          </a:p>
        </p:txBody>
      </p:sp>
      <p:sp>
        <p:nvSpPr>
          <p:cNvPr id="1023" name="Google Shape;1023;ga0d99388c2_0_1151:notes"/>
          <p:cNvSpPr>
            <a:spLocks noGrp="1" noRot="1" noChangeAspect="1"/>
          </p:cNvSpPr>
          <p:nvPr>
            <p:ph type="sldImg" idx="2"/>
          </p:nvPr>
        </p:nvSpPr>
        <p:spPr>
          <a:xfrm>
            <a:off x="4402138" y="6799263"/>
            <a:ext cx="2640012" cy="1485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a0d99388c2_0_2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75" name="Google Shape;375;ga0d99388c2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5E55441-FB42-4C34-B5D6-1F6C2C1CF87C}" type="slidenum">
              <a:rPr lang="en-US" smtClean="0"/>
              <a:t>40</a:t>
            </a:fld>
            <a:endParaRPr lang="en-US"/>
          </a:p>
        </p:txBody>
      </p:sp>
    </p:spTree>
    <p:extLst>
      <p:ext uri="{BB962C8B-B14F-4D97-AF65-F5344CB8AC3E}">
        <p14:creationId xmlns:p14="http://schemas.microsoft.com/office/powerpoint/2010/main" val="327749440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3">
          <a:extLst>
            <a:ext uri="{FF2B5EF4-FFF2-40B4-BE49-F238E27FC236}">
              <a16:creationId xmlns:a16="http://schemas.microsoft.com/office/drawing/2014/main" id="{25F9D199-81C1-9821-4C5B-45D44FBB7A87}"/>
            </a:ext>
          </a:extLst>
        </p:cNvPr>
        <p:cNvGrpSpPr/>
        <p:nvPr/>
      </p:nvGrpSpPr>
      <p:grpSpPr>
        <a:xfrm>
          <a:off x="0" y="0"/>
          <a:ext cx="0" cy="0"/>
          <a:chOff x="0" y="0"/>
          <a:chExt cx="0" cy="0"/>
        </a:xfrm>
      </p:grpSpPr>
      <p:sp>
        <p:nvSpPr>
          <p:cNvPr id="1004" name="Google Shape;1004;ga0d99388c2_0_1135:notes">
            <a:extLst>
              <a:ext uri="{FF2B5EF4-FFF2-40B4-BE49-F238E27FC236}">
                <a16:creationId xmlns:a16="http://schemas.microsoft.com/office/drawing/2014/main" id="{A2680A81-BD72-6928-D5C0-33754152941A}"/>
              </a:ext>
            </a:extLst>
          </p:cNvPr>
          <p:cNvSpPr>
            <a:spLocks noGrp="1" noRot="1" noChangeAspect="1"/>
          </p:cNvSpPr>
          <p:nvPr>
            <p:ph type="sldImg" idx="2"/>
          </p:nvPr>
        </p:nvSpPr>
        <p:spPr>
          <a:xfrm>
            <a:off x="4402138" y="6799263"/>
            <a:ext cx="2640012" cy="1485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05" name="Google Shape;1005;ga0d99388c2_0_1135:notes">
            <a:extLst>
              <a:ext uri="{FF2B5EF4-FFF2-40B4-BE49-F238E27FC236}">
                <a16:creationId xmlns:a16="http://schemas.microsoft.com/office/drawing/2014/main" id="{90D14AED-E673-56A7-57DA-3F755A5E8E70}"/>
              </a:ext>
            </a:extLst>
          </p:cNvPr>
          <p:cNvSpPr txBox="1">
            <a:spLocks noGrp="1"/>
          </p:cNvSpPr>
          <p:nvPr>
            <p:ph type="body" idx="1"/>
          </p:nvPr>
        </p:nvSpPr>
        <p:spPr>
          <a:xfrm>
            <a:off x="387096" y="1291591"/>
            <a:ext cx="6084000" cy="5166300"/>
          </a:xfrm>
          <a:prstGeom prst="rect">
            <a:avLst/>
          </a:prstGeom>
          <a:noFill/>
          <a:ln>
            <a:noFill/>
          </a:ln>
        </p:spPr>
        <p:txBody>
          <a:bodyPr spcFirstLastPara="1" wrap="square" lIns="91275" tIns="45650" rIns="91275" bIns="45650" anchor="t" anchorCtr="0">
            <a:noAutofit/>
          </a:bodyPr>
          <a:lstStyle/>
          <a:p>
            <a:pPr marL="114300" lvl="0" indent="-38100" algn="l" rtl="0">
              <a:lnSpc>
                <a:spcPct val="100000"/>
              </a:lnSpc>
              <a:spcBef>
                <a:spcPts val="0"/>
              </a:spcBef>
              <a:spcAft>
                <a:spcPts val="0"/>
              </a:spcAft>
              <a:buClr>
                <a:schemeClr val="dk1"/>
              </a:buClr>
              <a:buSzPts val="1200"/>
              <a:buNone/>
            </a:pPr>
            <a:endParaRPr/>
          </a:p>
        </p:txBody>
      </p:sp>
      <p:sp>
        <p:nvSpPr>
          <p:cNvPr id="1006" name="Google Shape;1006;ga0d99388c2_0_1135:notes">
            <a:extLst>
              <a:ext uri="{FF2B5EF4-FFF2-40B4-BE49-F238E27FC236}">
                <a16:creationId xmlns:a16="http://schemas.microsoft.com/office/drawing/2014/main" id="{D900E9E8-5E2D-2CC9-50EC-398707D1D23D}"/>
              </a:ext>
            </a:extLst>
          </p:cNvPr>
          <p:cNvSpPr txBox="1">
            <a:spLocks noGrp="1"/>
          </p:cNvSpPr>
          <p:nvPr>
            <p:ph type="sldNum" idx="12"/>
          </p:nvPr>
        </p:nvSpPr>
        <p:spPr>
          <a:xfrm>
            <a:off x="5565651" y="8624522"/>
            <a:ext cx="905100" cy="246900"/>
          </a:xfrm>
          <a:prstGeom prst="rect">
            <a:avLst/>
          </a:prstGeom>
          <a:noFill/>
          <a:ln>
            <a:noFill/>
          </a:ln>
        </p:spPr>
        <p:txBody>
          <a:bodyPr spcFirstLastPara="1" wrap="square" lIns="91275" tIns="45650" rIns="91275" bIns="4565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en-US" sz="12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42</a:t>
            </a:fld>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292485298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5E55441-FB42-4C34-B5D6-1F6C2C1CF87C}" type="slidenum">
              <a:rPr lang="en-US" smtClean="0"/>
              <a:t>45</a:t>
            </a:fld>
            <a:endParaRPr lang="en-US"/>
          </a:p>
        </p:txBody>
      </p:sp>
    </p:spTree>
    <p:extLst>
      <p:ext uri="{BB962C8B-B14F-4D97-AF65-F5344CB8AC3E}">
        <p14:creationId xmlns:p14="http://schemas.microsoft.com/office/powerpoint/2010/main" val="221238781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Ethnicity = (</a:t>
            </a:r>
            <a:r>
              <a:rPr lang="en-US" sz="1200" b="0" i="0" kern="1200">
                <a:solidFill>
                  <a:schemeClr val="tx1"/>
                </a:solidFill>
                <a:effectLst/>
                <a:latin typeface="+mn-lt"/>
                <a:ea typeface="+mn-ea"/>
                <a:cs typeface="+mn-cs"/>
              </a:rPr>
              <a:t>Hispanics and Non-Hispanics</a:t>
            </a:r>
            <a:r>
              <a:rPr lang="en-US"/>
              <a:t>)</a:t>
            </a:r>
          </a:p>
          <a:p>
            <a:r>
              <a:rPr lang="en-US"/>
              <a:t>Race = (white, black, Asian, native, other, unknown)</a:t>
            </a:r>
          </a:p>
        </p:txBody>
      </p:sp>
      <p:sp>
        <p:nvSpPr>
          <p:cNvPr id="4" name="Slide Number Placeholder 3"/>
          <p:cNvSpPr>
            <a:spLocks noGrp="1"/>
          </p:cNvSpPr>
          <p:nvPr>
            <p:ph type="sldNum" sz="quarter" idx="5"/>
          </p:nvPr>
        </p:nvSpPr>
        <p:spPr/>
        <p:txBody>
          <a:bodyPr/>
          <a:lstStyle/>
          <a:p>
            <a:fld id="{05E55441-FB42-4C34-B5D6-1F6C2C1CF87C}" type="slidenum">
              <a:rPr lang="en-US" smtClean="0"/>
              <a:t>55</a:t>
            </a:fld>
            <a:endParaRPr lang="en-US"/>
          </a:p>
        </p:txBody>
      </p:sp>
    </p:spTree>
    <p:extLst>
      <p:ext uri="{BB962C8B-B14F-4D97-AF65-F5344CB8AC3E}">
        <p14:creationId xmlns:p14="http://schemas.microsoft.com/office/powerpoint/2010/main" val="297186463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the condition occurrence table – we can come back to this and augment with source code mapping</a:t>
            </a:r>
          </a:p>
          <a:p>
            <a:r>
              <a:rPr lang="en-US"/>
              <a:t>Should think about how to find TYPE concepts</a:t>
            </a:r>
          </a:p>
        </p:txBody>
      </p:sp>
      <p:sp>
        <p:nvSpPr>
          <p:cNvPr id="4" name="Slide Number Placeholder 3"/>
          <p:cNvSpPr>
            <a:spLocks noGrp="1"/>
          </p:cNvSpPr>
          <p:nvPr>
            <p:ph type="sldNum" sz="quarter" idx="5"/>
          </p:nvPr>
        </p:nvSpPr>
        <p:spPr/>
        <p:txBody>
          <a:bodyPr/>
          <a:lstStyle/>
          <a:p>
            <a:fld id="{05E55441-FB42-4C34-B5D6-1F6C2C1CF87C}" type="slidenum">
              <a:rPr lang="en-US" smtClean="0"/>
              <a:t>61</a:t>
            </a:fld>
            <a:endParaRPr lang="en-US"/>
          </a:p>
        </p:txBody>
      </p:sp>
    </p:spTree>
    <p:extLst>
      <p:ext uri="{BB962C8B-B14F-4D97-AF65-F5344CB8AC3E}">
        <p14:creationId xmlns:p14="http://schemas.microsoft.com/office/powerpoint/2010/main" val="365175304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Pull up drug exposure</a:t>
            </a:r>
          </a:p>
        </p:txBody>
      </p:sp>
      <p:sp>
        <p:nvSpPr>
          <p:cNvPr id="4" name="Slide Number Placeholder 3"/>
          <p:cNvSpPr>
            <a:spLocks noGrp="1"/>
          </p:cNvSpPr>
          <p:nvPr>
            <p:ph type="sldNum" sz="quarter" idx="5"/>
          </p:nvPr>
        </p:nvSpPr>
        <p:spPr/>
        <p:txBody>
          <a:bodyPr/>
          <a:lstStyle/>
          <a:p>
            <a:fld id="{05E55441-FB42-4C34-B5D6-1F6C2C1CF87C}" type="slidenum">
              <a:rPr lang="en-US" smtClean="0"/>
              <a:t>63</a:t>
            </a:fld>
            <a:endParaRPr lang="en-US"/>
          </a:p>
        </p:txBody>
      </p:sp>
    </p:spTree>
    <p:extLst>
      <p:ext uri="{BB962C8B-B14F-4D97-AF65-F5344CB8AC3E}">
        <p14:creationId xmlns:p14="http://schemas.microsoft.com/office/powerpoint/2010/main" val="422347388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5E55441-FB42-4C34-B5D6-1F6C2C1CF87C}" type="slidenum">
              <a:rPr lang="en-US" smtClean="0"/>
              <a:t>71</a:t>
            </a:fld>
            <a:endParaRPr lang="en-US"/>
          </a:p>
        </p:txBody>
      </p:sp>
    </p:spTree>
    <p:extLst>
      <p:ext uri="{BB962C8B-B14F-4D97-AF65-F5344CB8AC3E}">
        <p14:creationId xmlns:p14="http://schemas.microsoft.com/office/powerpoint/2010/main" val="373500288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BFEF99-9702-125D-AFD4-B6B635D1587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A3E24A0-5E15-8621-CCCF-ED53F192C6B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82353B6-D098-0CCD-0381-357C89A55264}"/>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63526700-5657-5D4B-522E-F4987B84C75E}"/>
              </a:ext>
            </a:extLst>
          </p:cNvPr>
          <p:cNvSpPr>
            <a:spLocks noGrp="1"/>
          </p:cNvSpPr>
          <p:nvPr>
            <p:ph type="sldNum" sz="quarter" idx="5"/>
          </p:nvPr>
        </p:nvSpPr>
        <p:spPr/>
        <p:txBody>
          <a:bodyPr/>
          <a:lstStyle/>
          <a:p>
            <a:fld id="{05E55441-FB42-4C34-B5D6-1F6C2C1CF87C}" type="slidenum">
              <a:rPr lang="en-US" smtClean="0"/>
              <a:t>74</a:t>
            </a:fld>
            <a:endParaRPr lang="en-US"/>
          </a:p>
        </p:txBody>
      </p:sp>
    </p:spTree>
    <p:extLst>
      <p:ext uri="{BB962C8B-B14F-4D97-AF65-F5344CB8AC3E}">
        <p14:creationId xmlns:p14="http://schemas.microsoft.com/office/powerpoint/2010/main" val="382044284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3">
          <a:extLst>
            <a:ext uri="{FF2B5EF4-FFF2-40B4-BE49-F238E27FC236}">
              <a16:creationId xmlns:a16="http://schemas.microsoft.com/office/drawing/2014/main" id="{A541B264-F80E-A9E7-3DC1-657732D9145B}"/>
            </a:ext>
          </a:extLst>
        </p:cNvPr>
        <p:cNvGrpSpPr/>
        <p:nvPr/>
      </p:nvGrpSpPr>
      <p:grpSpPr>
        <a:xfrm>
          <a:off x="0" y="0"/>
          <a:ext cx="0" cy="0"/>
          <a:chOff x="0" y="0"/>
          <a:chExt cx="0" cy="0"/>
        </a:xfrm>
      </p:grpSpPr>
      <p:sp>
        <p:nvSpPr>
          <p:cNvPr id="1004" name="Google Shape;1004;ga0d99388c2_0_1135:notes">
            <a:extLst>
              <a:ext uri="{FF2B5EF4-FFF2-40B4-BE49-F238E27FC236}">
                <a16:creationId xmlns:a16="http://schemas.microsoft.com/office/drawing/2014/main" id="{7358DFE7-7B29-905E-DCBA-276AF675E840}"/>
              </a:ext>
            </a:extLst>
          </p:cNvPr>
          <p:cNvSpPr>
            <a:spLocks noGrp="1" noRot="1" noChangeAspect="1"/>
          </p:cNvSpPr>
          <p:nvPr>
            <p:ph type="sldImg" idx="2"/>
          </p:nvPr>
        </p:nvSpPr>
        <p:spPr>
          <a:xfrm>
            <a:off x="4402138" y="6799263"/>
            <a:ext cx="2640012" cy="1485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05" name="Google Shape;1005;ga0d99388c2_0_1135:notes">
            <a:extLst>
              <a:ext uri="{FF2B5EF4-FFF2-40B4-BE49-F238E27FC236}">
                <a16:creationId xmlns:a16="http://schemas.microsoft.com/office/drawing/2014/main" id="{1DF2366B-A1A3-E377-5BE8-0A41CF585AC3}"/>
              </a:ext>
            </a:extLst>
          </p:cNvPr>
          <p:cNvSpPr txBox="1">
            <a:spLocks noGrp="1"/>
          </p:cNvSpPr>
          <p:nvPr>
            <p:ph type="body" idx="1"/>
          </p:nvPr>
        </p:nvSpPr>
        <p:spPr>
          <a:xfrm>
            <a:off x="387096" y="1291591"/>
            <a:ext cx="6084000" cy="5166300"/>
          </a:xfrm>
          <a:prstGeom prst="rect">
            <a:avLst/>
          </a:prstGeom>
          <a:noFill/>
          <a:ln>
            <a:noFill/>
          </a:ln>
        </p:spPr>
        <p:txBody>
          <a:bodyPr spcFirstLastPara="1" wrap="square" lIns="91275" tIns="45650" rIns="91275" bIns="45650" anchor="t" anchorCtr="0">
            <a:noAutofit/>
          </a:bodyPr>
          <a:lstStyle/>
          <a:p>
            <a:pPr marL="114300" lvl="0" indent="-38100" algn="l" rtl="0">
              <a:lnSpc>
                <a:spcPct val="100000"/>
              </a:lnSpc>
              <a:spcBef>
                <a:spcPts val="0"/>
              </a:spcBef>
              <a:spcAft>
                <a:spcPts val="0"/>
              </a:spcAft>
              <a:buClr>
                <a:schemeClr val="dk1"/>
              </a:buClr>
              <a:buSzPts val="1200"/>
              <a:buNone/>
            </a:pPr>
            <a:endParaRPr/>
          </a:p>
        </p:txBody>
      </p:sp>
      <p:sp>
        <p:nvSpPr>
          <p:cNvPr id="1006" name="Google Shape;1006;ga0d99388c2_0_1135:notes">
            <a:extLst>
              <a:ext uri="{FF2B5EF4-FFF2-40B4-BE49-F238E27FC236}">
                <a16:creationId xmlns:a16="http://schemas.microsoft.com/office/drawing/2014/main" id="{1059A330-082C-3DB6-B943-6451B6D90DB2}"/>
              </a:ext>
            </a:extLst>
          </p:cNvPr>
          <p:cNvSpPr txBox="1">
            <a:spLocks noGrp="1"/>
          </p:cNvSpPr>
          <p:nvPr>
            <p:ph type="sldNum" idx="12"/>
          </p:nvPr>
        </p:nvSpPr>
        <p:spPr>
          <a:xfrm>
            <a:off x="5565651" y="8624522"/>
            <a:ext cx="905100" cy="246900"/>
          </a:xfrm>
          <a:prstGeom prst="rect">
            <a:avLst/>
          </a:prstGeom>
          <a:noFill/>
          <a:ln>
            <a:noFill/>
          </a:ln>
        </p:spPr>
        <p:txBody>
          <a:bodyPr spcFirstLastPara="1" wrap="square" lIns="91275" tIns="45650" rIns="91275" bIns="4565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en-US" sz="12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76</a:t>
            </a:fld>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345323783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question you might have is: I have my logic written how do I get started?</a:t>
            </a:r>
          </a:p>
          <a:p>
            <a:endParaRPr lang="en-US" dirty="0"/>
          </a:p>
          <a:p>
            <a:r>
              <a:rPr lang="en-US" dirty="0"/>
              <a:t>It is a good idea to create the dimensional tables (PROVIDER, LOCATION, CARE_SITE) at the same time as PERSON</a:t>
            </a:r>
          </a:p>
          <a:p>
            <a:endParaRPr lang="en-US" dirty="0"/>
          </a:p>
          <a:p>
            <a:r>
              <a:rPr lang="en-US" dirty="0"/>
              <a:t>Not only does it make sense because </a:t>
            </a:r>
            <a:r>
              <a:rPr lang="en-US" dirty="0" err="1"/>
              <a:t>person_id</a:t>
            </a:r>
            <a:r>
              <a:rPr lang="en-US" dirty="0"/>
              <a:t> and </a:t>
            </a:r>
            <a:r>
              <a:rPr lang="en-US" dirty="0" err="1"/>
              <a:t>visit_occurrence_ids</a:t>
            </a:r>
            <a:r>
              <a:rPr lang="en-US" dirty="0"/>
              <a:t> are foreign keys in each of the tables, you also are able to answer a lot of questions very quickly this way.</a:t>
            </a:r>
          </a:p>
          <a:p>
            <a:r>
              <a:rPr lang="en-US" dirty="0"/>
              <a:t>- Who is in my data set? What are their demographics? How long are they observed continuously in the data? What types of visit settings are they seen in most frequently?</a:t>
            </a:r>
          </a:p>
        </p:txBody>
      </p:sp>
      <p:sp>
        <p:nvSpPr>
          <p:cNvPr id="4" name="Slide Number Placeholder 3"/>
          <p:cNvSpPr>
            <a:spLocks noGrp="1"/>
          </p:cNvSpPr>
          <p:nvPr>
            <p:ph type="sldNum" sz="quarter" idx="5"/>
          </p:nvPr>
        </p:nvSpPr>
        <p:spPr/>
        <p:txBody>
          <a:bodyPr/>
          <a:lstStyle/>
          <a:p>
            <a:fld id="{05E55441-FB42-4C34-B5D6-1F6C2C1CF87C}" type="slidenum">
              <a:rPr lang="en-US" smtClean="0"/>
              <a:t>77</a:t>
            </a:fld>
            <a:endParaRPr lang="en-US"/>
          </a:p>
        </p:txBody>
      </p:sp>
    </p:spTree>
    <p:extLst>
      <p:ext uri="{BB962C8B-B14F-4D97-AF65-F5344CB8AC3E}">
        <p14:creationId xmlns:p14="http://schemas.microsoft.com/office/powerpoint/2010/main" val="24686720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a0d99388c2_0_390:notes"/>
          <p:cNvSpPr>
            <a:spLocks noGrp="1" noRot="1" noChangeAspect="1"/>
          </p:cNvSpPr>
          <p:nvPr>
            <p:ph type="sldImg" idx="2"/>
          </p:nvPr>
        </p:nvSpPr>
        <p:spPr>
          <a:xfrm>
            <a:off x="4402138" y="6799263"/>
            <a:ext cx="2640012" cy="1485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8" name="Google Shape;388;ga0d99388c2_0_390:notes"/>
          <p:cNvSpPr txBox="1">
            <a:spLocks noGrp="1"/>
          </p:cNvSpPr>
          <p:nvPr>
            <p:ph type="body" idx="1"/>
          </p:nvPr>
        </p:nvSpPr>
        <p:spPr>
          <a:xfrm>
            <a:off x="387096" y="1291591"/>
            <a:ext cx="6084000" cy="5166300"/>
          </a:xfrm>
          <a:prstGeom prst="rect">
            <a:avLst/>
          </a:prstGeom>
          <a:noFill/>
          <a:ln>
            <a:noFill/>
          </a:ln>
        </p:spPr>
        <p:txBody>
          <a:bodyPr spcFirstLastPara="1" wrap="square" lIns="91275" tIns="45650" rIns="91275" bIns="45650" anchor="t" anchorCtr="0">
            <a:noAutofit/>
          </a:bodyPr>
          <a:lstStyle/>
          <a:p>
            <a:pPr marL="114300" lvl="0" indent="-38100" algn="l" rtl="0">
              <a:lnSpc>
                <a:spcPct val="100000"/>
              </a:lnSpc>
              <a:spcBef>
                <a:spcPts val="0"/>
              </a:spcBef>
              <a:spcAft>
                <a:spcPts val="0"/>
              </a:spcAft>
              <a:buClr>
                <a:schemeClr val="dk1"/>
              </a:buClr>
              <a:buSzPts val="1200"/>
              <a:buNone/>
            </a:pPr>
            <a:endParaRPr/>
          </a:p>
        </p:txBody>
      </p:sp>
      <p:sp>
        <p:nvSpPr>
          <p:cNvPr id="389" name="Google Shape;389;ga0d99388c2_0_390:notes"/>
          <p:cNvSpPr txBox="1">
            <a:spLocks noGrp="1"/>
          </p:cNvSpPr>
          <p:nvPr>
            <p:ph type="sldNum" idx="12"/>
          </p:nvPr>
        </p:nvSpPr>
        <p:spPr>
          <a:xfrm>
            <a:off x="5565651" y="8624522"/>
            <a:ext cx="905100" cy="246900"/>
          </a:xfrm>
          <a:prstGeom prst="rect">
            <a:avLst/>
          </a:prstGeom>
          <a:noFill/>
          <a:ln>
            <a:noFill/>
          </a:ln>
        </p:spPr>
        <p:txBody>
          <a:bodyPr spcFirstLastPara="1" wrap="square" lIns="91275" tIns="45650" rIns="91275" bIns="4565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en-US" sz="12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8</a:t>
            </a:fld>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Your next question might be: Okay, I know the order I should get started in, what should I use?</a:t>
            </a:r>
          </a:p>
        </p:txBody>
      </p:sp>
      <p:sp>
        <p:nvSpPr>
          <p:cNvPr id="4" name="Slide Number Placeholder 3"/>
          <p:cNvSpPr>
            <a:spLocks noGrp="1"/>
          </p:cNvSpPr>
          <p:nvPr>
            <p:ph type="sldNum" sz="quarter" idx="5"/>
          </p:nvPr>
        </p:nvSpPr>
        <p:spPr/>
        <p:txBody>
          <a:bodyPr/>
          <a:lstStyle/>
          <a:p>
            <a:fld id="{05E55441-FB42-4C34-B5D6-1F6C2C1CF87C}" type="slidenum">
              <a:rPr lang="en-US" smtClean="0"/>
              <a:t>78</a:t>
            </a:fld>
            <a:endParaRPr lang="en-US"/>
          </a:p>
        </p:txBody>
      </p:sp>
    </p:spTree>
    <p:extLst>
      <p:ext uri="{BB962C8B-B14F-4D97-AF65-F5344CB8AC3E}">
        <p14:creationId xmlns:p14="http://schemas.microsoft.com/office/powerpoint/2010/main" val="295161043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then you may have other questions! </a:t>
            </a:r>
          </a:p>
          <a:p>
            <a:endParaRPr lang="en-US" dirty="0"/>
          </a:p>
          <a:p>
            <a:r>
              <a:rPr lang="en-US" dirty="0"/>
              <a:t>In the example today we are going to demo a simple builder using SQL and R called ETL Synthea. You can use the general principle of </a:t>
            </a:r>
            <a:r>
              <a:rPr lang="en-US" dirty="0" err="1"/>
              <a:t>etl</a:t>
            </a:r>
            <a:r>
              <a:rPr lang="en-US" dirty="0"/>
              <a:t> </a:t>
            </a:r>
            <a:r>
              <a:rPr lang="en-US" dirty="0" err="1"/>
              <a:t>synthea</a:t>
            </a:r>
            <a:r>
              <a:rPr lang="en-US" dirty="0"/>
              <a:t> as a process on how to get started with your own ETL.</a:t>
            </a:r>
          </a:p>
        </p:txBody>
      </p:sp>
      <p:sp>
        <p:nvSpPr>
          <p:cNvPr id="4" name="Slide Number Placeholder 3"/>
          <p:cNvSpPr>
            <a:spLocks noGrp="1"/>
          </p:cNvSpPr>
          <p:nvPr>
            <p:ph type="sldNum" sz="quarter" idx="5"/>
          </p:nvPr>
        </p:nvSpPr>
        <p:spPr/>
        <p:txBody>
          <a:bodyPr/>
          <a:lstStyle/>
          <a:p>
            <a:fld id="{05E55441-FB42-4C34-B5D6-1F6C2C1CF87C}" type="slidenum">
              <a:rPr lang="en-US" smtClean="0"/>
              <a:t>79</a:t>
            </a:fld>
            <a:endParaRPr lang="en-US"/>
          </a:p>
        </p:txBody>
      </p:sp>
    </p:spTree>
    <p:extLst>
      <p:ext uri="{BB962C8B-B14F-4D97-AF65-F5344CB8AC3E}">
        <p14:creationId xmlns:p14="http://schemas.microsoft.com/office/powerpoint/2010/main" val="104771483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3">
          <a:extLst>
            <a:ext uri="{FF2B5EF4-FFF2-40B4-BE49-F238E27FC236}">
              <a16:creationId xmlns:a16="http://schemas.microsoft.com/office/drawing/2014/main" id="{25F9D199-81C1-9821-4C5B-45D44FBB7A87}"/>
            </a:ext>
          </a:extLst>
        </p:cNvPr>
        <p:cNvGrpSpPr/>
        <p:nvPr/>
      </p:nvGrpSpPr>
      <p:grpSpPr>
        <a:xfrm>
          <a:off x="0" y="0"/>
          <a:ext cx="0" cy="0"/>
          <a:chOff x="0" y="0"/>
          <a:chExt cx="0" cy="0"/>
        </a:xfrm>
      </p:grpSpPr>
      <p:sp>
        <p:nvSpPr>
          <p:cNvPr id="1004" name="Google Shape;1004;ga0d99388c2_0_1135:notes">
            <a:extLst>
              <a:ext uri="{FF2B5EF4-FFF2-40B4-BE49-F238E27FC236}">
                <a16:creationId xmlns:a16="http://schemas.microsoft.com/office/drawing/2014/main" id="{A2680A81-BD72-6928-D5C0-33754152941A}"/>
              </a:ext>
            </a:extLst>
          </p:cNvPr>
          <p:cNvSpPr>
            <a:spLocks noGrp="1" noRot="1" noChangeAspect="1"/>
          </p:cNvSpPr>
          <p:nvPr>
            <p:ph type="sldImg" idx="2"/>
          </p:nvPr>
        </p:nvSpPr>
        <p:spPr>
          <a:xfrm>
            <a:off x="4402138" y="6799263"/>
            <a:ext cx="2640012" cy="1485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05" name="Google Shape;1005;ga0d99388c2_0_1135:notes">
            <a:extLst>
              <a:ext uri="{FF2B5EF4-FFF2-40B4-BE49-F238E27FC236}">
                <a16:creationId xmlns:a16="http://schemas.microsoft.com/office/drawing/2014/main" id="{90D14AED-E673-56A7-57DA-3F755A5E8E70}"/>
              </a:ext>
            </a:extLst>
          </p:cNvPr>
          <p:cNvSpPr txBox="1">
            <a:spLocks noGrp="1"/>
          </p:cNvSpPr>
          <p:nvPr>
            <p:ph type="body" idx="1"/>
          </p:nvPr>
        </p:nvSpPr>
        <p:spPr>
          <a:xfrm>
            <a:off x="387096" y="1291591"/>
            <a:ext cx="6084000" cy="5166300"/>
          </a:xfrm>
          <a:prstGeom prst="rect">
            <a:avLst/>
          </a:prstGeom>
          <a:noFill/>
          <a:ln>
            <a:noFill/>
          </a:ln>
        </p:spPr>
        <p:txBody>
          <a:bodyPr spcFirstLastPara="1" wrap="square" lIns="91275" tIns="45650" rIns="91275" bIns="45650" anchor="t" anchorCtr="0">
            <a:noAutofit/>
          </a:bodyPr>
          <a:lstStyle/>
          <a:p>
            <a:pPr marL="114300" lvl="0" indent="-38100" algn="l" rtl="0">
              <a:lnSpc>
                <a:spcPct val="100000"/>
              </a:lnSpc>
              <a:spcBef>
                <a:spcPts val="0"/>
              </a:spcBef>
              <a:spcAft>
                <a:spcPts val="0"/>
              </a:spcAft>
              <a:buClr>
                <a:schemeClr val="dk1"/>
              </a:buClr>
              <a:buSzPts val="1200"/>
              <a:buNone/>
            </a:pPr>
            <a:endParaRPr/>
          </a:p>
        </p:txBody>
      </p:sp>
      <p:sp>
        <p:nvSpPr>
          <p:cNvPr id="1006" name="Google Shape;1006;ga0d99388c2_0_1135:notes">
            <a:extLst>
              <a:ext uri="{FF2B5EF4-FFF2-40B4-BE49-F238E27FC236}">
                <a16:creationId xmlns:a16="http://schemas.microsoft.com/office/drawing/2014/main" id="{D900E9E8-5E2D-2CC9-50EC-398707D1D23D}"/>
              </a:ext>
            </a:extLst>
          </p:cNvPr>
          <p:cNvSpPr txBox="1">
            <a:spLocks noGrp="1"/>
          </p:cNvSpPr>
          <p:nvPr>
            <p:ph type="sldNum" idx="12"/>
          </p:nvPr>
        </p:nvSpPr>
        <p:spPr>
          <a:xfrm>
            <a:off x="5565651" y="8624522"/>
            <a:ext cx="905100" cy="246900"/>
          </a:xfrm>
          <a:prstGeom prst="rect">
            <a:avLst/>
          </a:prstGeom>
          <a:noFill/>
          <a:ln>
            <a:noFill/>
          </a:ln>
        </p:spPr>
        <p:txBody>
          <a:bodyPr spcFirstLastPara="1" wrap="square" lIns="91275" tIns="45650" rIns="91275" bIns="4565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en-US" sz="12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89</a:t>
            </a:fld>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357128909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Pull up achilles on the VM to explore</a:t>
            </a:r>
          </a:p>
        </p:txBody>
      </p:sp>
      <p:sp>
        <p:nvSpPr>
          <p:cNvPr id="4" name="Slide Number Placeholder 3"/>
          <p:cNvSpPr>
            <a:spLocks noGrp="1"/>
          </p:cNvSpPr>
          <p:nvPr>
            <p:ph type="sldNum" sz="quarter" idx="5"/>
          </p:nvPr>
        </p:nvSpPr>
        <p:spPr/>
        <p:txBody>
          <a:bodyPr/>
          <a:lstStyle/>
          <a:p>
            <a:fld id="{05E55441-FB42-4C34-B5D6-1F6C2C1CF87C}" type="slidenum">
              <a:rPr lang="en-US" smtClean="0"/>
              <a:t>90</a:t>
            </a:fld>
            <a:endParaRPr lang="en-US"/>
          </a:p>
        </p:txBody>
      </p:sp>
    </p:spTree>
    <p:extLst>
      <p:ext uri="{BB962C8B-B14F-4D97-AF65-F5344CB8AC3E}">
        <p14:creationId xmlns:p14="http://schemas.microsoft.com/office/powerpoint/2010/main" val="104757262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ea typeface="Calibri"/>
              <a:cs typeface="Calibri"/>
            </a:endParaRPr>
          </a:p>
        </p:txBody>
      </p:sp>
      <p:sp>
        <p:nvSpPr>
          <p:cNvPr id="4" name="Slide Number Placeholder 3"/>
          <p:cNvSpPr>
            <a:spLocks noGrp="1"/>
          </p:cNvSpPr>
          <p:nvPr>
            <p:ph type="sldNum" sz="quarter" idx="5"/>
          </p:nvPr>
        </p:nvSpPr>
        <p:spPr/>
        <p:txBody>
          <a:bodyPr/>
          <a:lstStyle/>
          <a:p>
            <a:fld id="{3722FBF8-7C5A-40A6-B606-95906D87D6EF}" type="slidenum">
              <a:t>92</a:t>
            </a:fld>
            <a:endParaRPr lang="en-US"/>
          </a:p>
        </p:txBody>
      </p:sp>
    </p:spTree>
    <p:extLst>
      <p:ext uri="{BB962C8B-B14F-4D97-AF65-F5344CB8AC3E}">
        <p14:creationId xmlns:p14="http://schemas.microsoft.com/office/powerpoint/2010/main" val="84839324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ea typeface="Calibri"/>
              <a:cs typeface="Calibri"/>
            </a:endParaRPr>
          </a:p>
        </p:txBody>
      </p:sp>
      <p:sp>
        <p:nvSpPr>
          <p:cNvPr id="4" name="Slide Number Placeholder 3"/>
          <p:cNvSpPr>
            <a:spLocks noGrp="1"/>
          </p:cNvSpPr>
          <p:nvPr>
            <p:ph type="sldNum" sz="quarter" idx="5"/>
          </p:nvPr>
        </p:nvSpPr>
        <p:spPr/>
        <p:txBody>
          <a:bodyPr/>
          <a:lstStyle/>
          <a:p>
            <a:fld id="{3722FBF8-7C5A-40A6-B606-95906D87D6EF}" type="slidenum">
              <a:t>93</a:t>
            </a:fld>
            <a:endParaRPr lang="en-US"/>
          </a:p>
        </p:txBody>
      </p:sp>
    </p:spTree>
    <p:extLst>
      <p:ext uri="{BB962C8B-B14F-4D97-AF65-F5344CB8AC3E}">
        <p14:creationId xmlns:p14="http://schemas.microsoft.com/office/powerpoint/2010/main" val="309136098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ea typeface="Calibri"/>
              <a:cs typeface="Calibri"/>
            </a:endParaRPr>
          </a:p>
        </p:txBody>
      </p:sp>
      <p:sp>
        <p:nvSpPr>
          <p:cNvPr id="4" name="Slide Number Placeholder 3"/>
          <p:cNvSpPr>
            <a:spLocks noGrp="1"/>
          </p:cNvSpPr>
          <p:nvPr>
            <p:ph type="sldNum" sz="quarter" idx="5"/>
          </p:nvPr>
        </p:nvSpPr>
        <p:spPr/>
        <p:txBody>
          <a:bodyPr/>
          <a:lstStyle/>
          <a:p>
            <a:fld id="{DBCCA093-4890-4B46-98EB-711D340FBB2C}" type="slidenum">
              <a:rPr lang="en-US" smtClean="0"/>
              <a:t>94</a:t>
            </a:fld>
            <a:endParaRPr lang="en-US"/>
          </a:p>
        </p:txBody>
      </p:sp>
    </p:spTree>
    <p:extLst>
      <p:ext uri="{BB962C8B-B14F-4D97-AF65-F5344CB8AC3E}">
        <p14:creationId xmlns:p14="http://schemas.microsoft.com/office/powerpoint/2010/main" val="417798283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ea typeface="Calibri"/>
              <a:cs typeface="Calibri"/>
            </a:endParaRPr>
          </a:p>
        </p:txBody>
      </p:sp>
      <p:sp>
        <p:nvSpPr>
          <p:cNvPr id="4" name="Slide Number Placeholder 3"/>
          <p:cNvSpPr>
            <a:spLocks noGrp="1"/>
          </p:cNvSpPr>
          <p:nvPr>
            <p:ph type="sldNum" sz="quarter" idx="5"/>
          </p:nvPr>
        </p:nvSpPr>
        <p:spPr/>
        <p:txBody>
          <a:bodyPr/>
          <a:lstStyle/>
          <a:p>
            <a:fld id="{DBCCA093-4890-4B46-98EB-711D340FBB2C}" type="slidenum">
              <a:rPr lang="en-US" smtClean="0"/>
              <a:t>95</a:t>
            </a:fld>
            <a:endParaRPr lang="en-US"/>
          </a:p>
        </p:txBody>
      </p:sp>
    </p:spTree>
    <p:extLst>
      <p:ext uri="{BB962C8B-B14F-4D97-AF65-F5344CB8AC3E}">
        <p14:creationId xmlns:p14="http://schemas.microsoft.com/office/powerpoint/2010/main" val="199932172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ea typeface="Calibri"/>
              <a:cs typeface="Calibri"/>
            </a:endParaRPr>
          </a:p>
        </p:txBody>
      </p:sp>
      <p:sp>
        <p:nvSpPr>
          <p:cNvPr id="4" name="Slide Number Placeholder 3"/>
          <p:cNvSpPr>
            <a:spLocks noGrp="1"/>
          </p:cNvSpPr>
          <p:nvPr>
            <p:ph type="sldNum" sz="quarter" idx="5"/>
          </p:nvPr>
        </p:nvSpPr>
        <p:spPr/>
        <p:txBody>
          <a:bodyPr/>
          <a:lstStyle/>
          <a:p>
            <a:fld id="{DBCCA093-4890-4B46-98EB-711D340FBB2C}" type="slidenum">
              <a:rPr lang="en-US" smtClean="0"/>
              <a:t>96</a:t>
            </a:fld>
            <a:endParaRPr lang="en-US"/>
          </a:p>
        </p:txBody>
      </p:sp>
    </p:spTree>
    <p:extLst>
      <p:ext uri="{BB962C8B-B14F-4D97-AF65-F5344CB8AC3E}">
        <p14:creationId xmlns:p14="http://schemas.microsoft.com/office/powerpoint/2010/main" val="307659281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ea typeface="Calibri"/>
              <a:cs typeface="Calibri"/>
            </a:endParaRPr>
          </a:p>
        </p:txBody>
      </p:sp>
      <p:sp>
        <p:nvSpPr>
          <p:cNvPr id="4" name="Slide Number Placeholder 3"/>
          <p:cNvSpPr>
            <a:spLocks noGrp="1"/>
          </p:cNvSpPr>
          <p:nvPr>
            <p:ph type="sldNum" sz="quarter" idx="5"/>
          </p:nvPr>
        </p:nvSpPr>
        <p:spPr/>
        <p:txBody>
          <a:bodyPr/>
          <a:lstStyle/>
          <a:p>
            <a:fld id="{DBCCA093-4890-4B46-98EB-711D340FBB2C}" type="slidenum">
              <a:rPr lang="en-US" smtClean="0"/>
              <a:t>97</a:t>
            </a:fld>
            <a:endParaRPr lang="en-US"/>
          </a:p>
        </p:txBody>
      </p:sp>
    </p:spTree>
    <p:extLst>
      <p:ext uri="{BB962C8B-B14F-4D97-AF65-F5344CB8AC3E}">
        <p14:creationId xmlns:p14="http://schemas.microsoft.com/office/powerpoint/2010/main" val="9320815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a0d99388c2_0_395:notes"/>
          <p:cNvSpPr txBox="1">
            <a:spLocks noGrp="1"/>
          </p:cNvSpPr>
          <p:nvPr>
            <p:ph type="body" idx="1"/>
          </p:nvPr>
        </p:nvSpPr>
        <p:spPr>
          <a:xfrm>
            <a:off x="684559" y="4337474"/>
            <a:ext cx="5476500" cy="4109400"/>
          </a:xfrm>
          <a:prstGeom prst="rect">
            <a:avLst/>
          </a:prstGeom>
          <a:noFill/>
          <a:ln>
            <a:noFill/>
          </a:ln>
        </p:spPr>
        <p:txBody>
          <a:bodyPr spcFirstLastPara="1" wrap="square" lIns="89450" tIns="89450" rIns="89450" bIns="89450" anchor="t" anchorCtr="0">
            <a:noAutofit/>
          </a:bodyPr>
          <a:lstStyle/>
          <a:p>
            <a:pPr marL="444500" lvl="0" indent="-292100" algn="l" rtl="0">
              <a:lnSpc>
                <a:spcPct val="100000"/>
              </a:lnSpc>
              <a:spcBef>
                <a:spcPts val="0"/>
              </a:spcBef>
              <a:spcAft>
                <a:spcPts val="0"/>
              </a:spcAft>
              <a:buSzPts val="1200"/>
              <a:buNone/>
            </a:pPr>
            <a:endParaRPr/>
          </a:p>
        </p:txBody>
      </p:sp>
      <p:sp>
        <p:nvSpPr>
          <p:cNvPr id="394" name="Google Shape;394;ga0d99388c2_0_395:notes"/>
          <p:cNvSpPr>
            <a:spLocks noGrp="1" noRot="1" noChangeAspect="1"/>
          </p:cNvSpPr>
          <p:nvPr>
            <p:ph type="sldImg" idx="2"/>
          </p:nvPr>
        </p:nvSpPr>
        <p:spPr>
          <a:xfrm>
            <a:off x="379413" y="684213"/>
            <a:ext cx="6086475" cy="342423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ea typeface="Calibri"/>
              <a:cs typeface="Calibri"/>
            </a:endParaRPr>
          </a:p>
        </p:txBody>
      </p:sp>
      <p:sp>
        <p:nvSpPr>
          <p:cNvPr id="4" name="Slide Number Placeholder 3"/>
          <p:cNvSpPr>
            <a:spLocks noGrp="1"/>
          </p:cNvSpPr>
          <p:nvPr>
            <p:ph type="sldNum" sz="quarter" idx="5"/>
          </p:nvPr>
        </p:nvSpPr>
        <p:spPr/>
        <p:txBody>
          <a:bodyPr/>
          <a:lstStyle/>
          <a:p>
            <a:fld id="{3722FBF8-7C5A-40A6-B606-95906D87D6EF}" type="slidenum">
              <a:t>98</a:t>
            </a:fld>
            <a:endParaRPr lang="en-US"/>
          </a:p>
        </p:txBody>
      </p:sp>
    </p:spTree>
    <p:extLst>
      <p:ext uri="{BB962C8B-B14F-4D97-AF65-F5344CB8AC3E}">
        <p14:creationId xmlns:p14="http://schemas.microsoft.com/office/powerpoint/2010/main" val="202581353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ea typeface="Calibri"/>
              <a:cs typeface="Calibri"/>
            </a:endParaRPr>
          </a:p>
        </p:txBody>
      </p:sp>
      <p:sp>
        <p:nvSpPr>
          <p:cNvPr id="4" name="Slide Number Placeholder 3"/>
          <p:cNvSpPr>
            <a:spLocks noGrp="1"/>
          </p:cNvSpPr>
          <p:nvPr>
            <p:ph type="sldNum" sz="quarter" idx="5"/>
          </p:nvPr>
        </p:nvSpPr>
        <p:spPr/>
        <p:txBody>
          <a:bodyPr/>
          <a:lstStyle/>
          <a:p>
            <a:fld id="{3722FBF8-7C5A-40A6-B606-95906D87D6EF}" type="slidenum">
              <a:t>99</a:t>
            </a:fld>
            <a:endParaRPr lang="en-US"/>
          </a:p>
        </p:txBody>
      </p:sp>
    </p:spTree>
    <p:extLst>
      <p:ext uri="{BB962C8B-B14F-4D97-AF65-F5344CB8AC3E}">
        <p14:creationId xmlns:p14="http://schemas.microsoft.com/office/powerpoint/2010/main" val="136586449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Pull up achilles on the VM to explore</a:t>
            </a:r>
          </a:p>
        </p:txBody>
      </p:sp>
      <p:sp>
        <p:nvSpPr>
          <p:cNvPr id="4" name="Slide Number Placeholder 3"/>
          <p:cNvSpPr>
            <a:spLocks noGrp="1"/>
          </p:cNvSpPr>
          <p:nvPr>
            <p:ph type="sldNum" sz="quarter" idx="5"/>
          </p:nvPr>
        </p:nvSpPr>
        <p:spPr/>
        <p:txBody>
          <a:bodyPr/>
          <a:lstStyle/>
          <a:p>
            <a:fld id="{05E55441-FB42-4C34-B5D6-1F6C2C1CF87C}" type="slidenum">
              <a:rPr lang="en-US" smtClean="0"/>
              <a:t>103</a:t>
            </a:fld>
            <a:endParaRPr lang="en-US"/>
          </a:p>
        </p:txBody>
      </p:sp>
    </p:spTree>
    <p:extLst>
      <p:ext uri="{BB962C8B-B14F-4D97-AF65-F5344CB8AC3E}">
        <p14:creationId xmlns:p14="http://schemas.microsoft.com/office/powerpoint/2010/main" val="18219457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M"/>
          </a:p>
        </p:txBody>
      </p:sp>
      <p:sp>
        <p:nvSpPr>
          <p:cNvPr id="4" name="Slide Number Placeholder 3"/>
          <p:cNvSpPr>
            <a:spLocks noGrp="1"/>
          </p:cNvSpPr>
          <p:nvPr>
            <p:ph type="sldNum" sz="quarter" idx="5"/>
          </p:nvPr>
        </p:nvSpPr>
        <p:spPr/>
        <p:txBody>
          <a:bodyPr/>
          <a:lstStyle/>
          <a:p>
            <a:fld id="{4AC01A0B-B297-4464-8F07-A3F778C26C4C}" type="slidenum">
              <a:rPr lang="en-US" smtClean="0"/>
              <a:t>10</a:t>
            </a:fld>
            <a:endParaRPr lang="en-US"/>
          </a:p>
        </p:txBody>
      </p:sp>
    </p:spTree>
    <p:extLst>
      <p:ext uri="{BB962C8B-B14F-4D97-AF65-F5344CB8AC3E}">
        <p14:creationId xmlns:p14="http://schemas.microsoft.com/office/powerpoint/2010/main" val="22700424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a0d99388c2_0_442:notes"/>
          <p:cNvSpPr txBox="1">
            <a:spLocks noGrp="1"/>
          </p:cNvSpPr>
          <p:nvPr>
            <p:ph type="body" idx="1"/>
          </p:nvPr>
        </p:nvSpPr>
        <p:spPr>
          <a:xfrm>
            <a:off x="387096" y="1291591"/>
            <a:ext cx="6084000" cy="5166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3" name="Google Shape;413;ga0d99388c2_0_442:notes"/>
          <p:cNvSpPr>
            <a:spLocks noGrp="1" noRot="1" noChangeAspect="1"/>
          </p:cNvSpPr>
          <p:nvPr>
            <p:ph type="sldImg" idx="2"/>
          </p:nvPr>
        </p:nvSpPr>
        <p:spPr>
          <a:xfrm>
            <a:off x="4402138" y="6799263"/>
            <a:ext cx="2640012" cy="14859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ga0d99388c2_0_466:notes"/>
          <p:cNvSpPr>
            <a:spLocks noGrp="1" noRot="1" noChangeAspect="1"/>
          </p:cNvSpPr>
          <p:nvPr>
            <p:ph type="sldImg" idx="2"/>
          </p:nvPr>
        </p:nvSpPr>
        <p:spPr>
          <a:xfrm>
            <a:off x="4402138" y="6799263"/>
            <a:ext cx="2640012" cy="1485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38" name="Google Shape;438;ga0d99388c2_0_466:notes"/>
          <p:cNvSpPr txBox="1">
            <a:spLocks noGrp="1"/>
          </p:cNvSpPr>
          <p:nvPr>
            <p:ph type="body" idx="1"/>
          </p:nvPr>
        </p:nvSpPr>
        <p:spPr>
          <a:xfrm>
            <a:off x="387096" y="1291591"/>
            <a:ext cx="6084000" cy="5166300"/>
          </a:xfrm>
          <a:prstGeom prst="rect">
            <a:avLst/>
          </a:prstGeom>
          <a:noFill/>
          <a:ln>
            <a:noFill/>
          </a:ln>
        </p:spPr>
        <p:txBody>
          <a:bodyPr spcFirstLastPara="1" wrap="square" lIns="91275" tIns="45650" rIns="91275" bIns="45650" anchor="t" anchorCtr="0">
            <a:noAutofit/>
          </a:bodyPr>
          <a:lstStyle/>
          <a:p>
            <a:pPr marL="114300" lvl="0" indent="-38100" algn="l" rtl="0">
              <a:lnSpc>
                <a:spcPct val="100000"/>
              </a:lnSpc>
              <a:spcBef>
                <a:spcPts val="0"/>
              </a:spcBef>
              <a:spcAft>
                <a:spcPts val="0"/>
              </a:spcAft>
              <a:buClr>
                <a:schemeClr val="dk1"/>
              </a:buClr>
              <a:buSzPts val="1200"/>
              <a:buNone/>
            </a:pPr>
            <a:endParaRPr/>
          </a:p>
        </p:txBody>
      </p:sp>
      <p:sp>
        <p:nvSpPr>
          <p:cNvPr id="439" name="Google Shape;439;ga0d99388c2_0_466:notes"/>
          <p:cNvSpPr txBox="1">
            <a:spLocks noGrp="1"/>
          </p:cNvSpPr>
          <p:nvPr>
            <p:ph type="sldNum" idx="12"/>
          </p:nvPr>
        </p:nvSpPr>
        <p:spPr>
          <a:xfrm>
            <a:off x="5565651" y="8624522"/>
            <a:ext cx="905100" cy="246900"/>
          </a:xfrm>
          <a:prstGeom prst="rect">
            <a:avLst/>
          </a:prstGeom>
          <a:noFill/>
          <a:ln>
            <a:noFill/>
          </a:ln>
        </p:spPr>
        <p:txBody>
          <a:bodyPr spcFirstLastPara="1" wrap="square" lIns="91275" tIns="45650" rIns="91275" bIns="4565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en-US" sz="12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12</a:t>
            </a:fld>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a0d99388c2_0_471:notes"/>
          <p:cNvSpPr txBox="1">
            <a:spLocks noGrp="1"/>
          </p:cNvSpPr>
          <p:nvPr>
            <p:ph type="body" idx="1"/>
          </p:nvPr>
        </p:nvSpPr>
        <p:spPr>
          <a:xfrm>
            <a:off x="387096" y="1291591"/>
            <a:ext cx="6084000" cy="5166300"/>
          </a:xfrm>
          <a:prstGeom prst="rect">
            <a:avLst/>
          </a:prstGeom>
          <a:noFill/>
          <a:ln>
            <a:noFill/>
          </a:ln>
        </p:spPr>
        <p:txBody>
          <a:bodyPr spcFirstLastPara="1" wrap="square" lIns="91275" tIns="45650" rIns="91275" bIns="45650" anchor="t" anchorCtr="0">
            <a:noAutofit/>
          </a:bodyPr>
          <a:lstStyle/>
          <a:p>
            <a:pPr marL="0" lvl="0" indent="0" algn="l" rtl="0">
              <a:lnSpc>
                <a:spcPct val="100000"/>
              </a:lnSpc>
              <a:spcBef>
                <a:spcPts val="400"/>
              </a:spcBef>
              <a:spcAft>
                <a:spcPts val="0"/>
              </a:spcAft>
              <a:buSzPts val="1200"/>
              <a:buNone/>
            </a:pPr>
            <a:endParaRPr/>
          </a:p>
        </p:txBody>
      </p:sp>
      <p:sp>
        <p:nvSpPr>
          <p:cNvPr id="444" name="Google Shape;444;ga0d99388c2_0_471:notes"/>
          <p:cNvSpPr>
            <a:spLocks noGrp="1" noRot="1" noChangeAspect="1"/>
          </p:cNvSpPr>
          <p:nvPr>
            <p:ph type="sldImg" idx="2"/>
          </p:nvPr>
        </p:nvSpPr>
        <p:spPr>
          <a:xfrm>
            <a:off x="4402138" y="6799263"/>
            <a:ext cx="2640012" cy="1485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149600" y="2130430"/>
            <a:ext cx="8128000" cy="1755775"/>
          </a:xfrm>
        </p:spPr>
        <p:txBody>
          <a:bodyPr/>
          <a:lstStyle>
            <a:lvl1pPr>
              <a:defRPr/>
            </a:lvl1pPr>
          </a:lstStyle>
          <a:p>
            <a:r>
              <a:rPr lang="en-US"/>
              <a:t>Click to edit Master title style</a:t>
            </a:r>
          </a:p>
        </p:txBody>
      </p:sp>
      <p:sp>
        <p:nvSpPr>
          <p:cNvPr id="3" name="Subtitle 2"/>
          <p:cNvSpPr>
            <a:spLocks noGrp="1"/>
          </p:cNvSpPr>
          <p:nvPr>
            <p:ph type="subTitle" idx="1"/>
          </p:nvPr>
        </p:nvSpPr>
        <p:spPr>
          <a:xfrm>
            <a:off x="3149600" y="4038600"/>
            <a:ext cx="8128000" cy="1752600"/>
          </a:xfrm>
        </p:spPr>
        <p:txBody>
          <a:bodyPr>
            <a:normAutofit/>
          </a:bodyPr>
          <a:lstStyle>
            <a:lvl1pPr marL="0" indent="0" algn="ctr">
              <a:buNone/>
              <a:defRPr sz="2800">
                <a:solidFill>
                  <a:srgbClr val="153153"/>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pic>
        <p:nvPicPr>
          <p:cNvPr id="1027" name="Picture 3" descr="C:\Users\pryan4\Downloads\want-impact-public-health-help-shape-journey-ahead\OHDSI logo with text - vertical - colore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770" y="1952813"/>
            <a:ext cx="3109328" cy="3563146"/>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0" y="6400800"/>
            <a:ext cx="12192000" cy="76200"/>
          </a:xfrm>
          <a:prstGeom prst="rect">
            <a:avLst/>
          </a:prstGeom>
          <a:gradFill>
            <a:gsLst>
              <a:gs pos="44000">
                <a:srgbClr val="20425A"/>
              </a:gs>
              <a:gs pos="100000">
                <a:srgbClr val="FCCB10"/>
              </a:gs>
              <a:gs pos="55000">
                <a:srgbClr val="EB662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13253355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Rectangle 8"/>
          <p:cNvSpPr/>
          <p:nvPr/>
        </p:nvSpPr>
        <p:spPr>
          <a:xfrm>
            <a:off x="0" y="6400800"/>
            <a:ext cx="12192000" cy="76200"/>
          </a:xfrm>
          <a:prstGeom prst="rect">
            <a:avLst/>
          </a:prstGeom>
          <a:gradFill>
            <a:gsLst>
              <a:gs pos="44000">
                <a:srgbClr val="20425A"/>
              </a:gs>
              <a:gs pos="100000">
                <a:srgbClr val="FCCB10"/>
              </a:gs>
              <a:gs pos="55000">
                <a:srgbClr val="EB662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2050" name="Picture 2" descr="C:\Users\pryan4\Downloads\want-impact-public-health-help-shape-journey-ahead\OHDSI logo only - colored.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218" y="-38160"/>
            <a:ext cx="1292046" cy="1257360"/>
          </a:xfrm>
          <a:prstGeom prst="rect">
            <a:avLst/>
          </a:prstGeom>
          <a:noFill/>
          <a:extLst>
            <a:ext uri="{909E8E84-426E-40DD-AFC4-6F175D3DCCD1}">
              <a14:hiddenFill xmlns:a14="http://schemas.microsoft.com/office/drawing/2010/main">
                <a:solidFill>
                  <a:srgbClr val="FFFFFF"/>
                </a:solidFill>
              </a14:hiddenFill>
            </a:ext>
          </a:extLst>
        </p:spPr>
      </p:pic>
      <p:sp>
        <p:nvSpPr>
          <p:cNvPr id="10" name="Slide Number Placeholder 5"/>
          <p:cNvSpPr>
            <a:spLocks noGrp="1"/>
          </p:cNvSpPr>
          <p:nvPr>
            <p:ph type="sldNum" sz="quarter" idx="4"/>
          </p:nvPr>
        </p:nvSpPr>
        <p:spPr>
          <a:xfrm>
            <a:off x="9347200" y="6492880"/>
            <a:ext cx="2844800" cy="365125"/>
          </a:xfrm>
          <a:prstGeom prst="rect">
            <a:avLst/>
          </a:prstGeom>
        </p:spPr>
        <p:txBody>
          <a:bodyPr vert="horz" lIns="91440" tIns="45720" rIns="91440" bIns="45720" rtlCol="0" anchor="ctr"/>
          <a:lstStyle>
            <a:lvl1pPr algn="r">
              <a:defRPr sz="1200">
                <a:solidFill>
                  <a:srgbClr val="20425A"/>
                </a:solidFill>
              </a:defRPr>
            </a:lvl1pPr>
          </a:lstStyle>
          <a:p>
            <a:fld id="{444583ED-F364-40B3-B25B-483B5033DFA3}" type="slidenum">
              <a:rPr lang="en-US" smtClean="0"/>
              <a:pPr/>
              <a:t>‹#›</a:t>
            </a:fld>
            <a:endParaRPr lang="en-US"/>
          </a:p>
        </p:txBody>
      </p:sp>
    </p:spTree>
    <p:extLst>
      <p:ext uri="{BB962C8B-B14F-4D97-AF65-F5344CB8AC3E}">
        <p14:creationId xmlns:p14="http://schemas.microsoft.com/office/powerpoint/2010/main" val="1895819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5"/>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5"/>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Rectangle 9"/>
          <p:cNvSpPr/>
          <p:nvPr/>
        </p:nvSpPr>
        <p:spPr>
          <a:xfrm>
            <a:off x="0" y="6400800"/>
            <a:ext cx="12192000" cy="76200"/>
          </a:xfrm>
          <a:prstGeom prst="rect">
            <a:avLst/>
          </a:prstGeom>
          <a:gradFill>
            <a:gsLst>
              <a:gs pos="44000">
                <a:srgbClr val="20425A"/>
              </a:gs>
              <a:gs pos="100000">
                <a:srgbClr val="FCCB10"/>
              </a:gs>
              <a:gs pos="55000">
                <a:srgbClr val="EB662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2" name="Slide Number Placeholder 5"/>
          <p:cNvSpPr>
            <a:spLocks noGrp="1"/>
          </p:cNvSpPr>
          <p:nvPr>
            <p:ph type="sldNum" sz="quarter" idx="4"/>
          </p:nvPr>
        </p:nvSpPr>
        <p:spPr>
          <a:xfrm>
            <a:off x="9347200" y="6492880"/>
            <a:ext cx="2844800" cy="365125"/>
          </a:xfrm>
          <a:prstGeom prst="rect">
            <a:avLst/>
          </a:prstGeom>
        </p:spPr>
        <p:txBody>
          <a:bodyPr vert="horz" lIns="91440" tIns="45720" rIns="91440" bIns="45720" rtlCol="0" anchor="ctr"/>
          <a:lstStyle>
            <a:lvl1pPr algn="r">
              <a:defRPr sz="1200">
                <a:solidFill>
                  <a:srgbClr val="20425A"/>
                </a:solidFill>
              </a:defRPr>
            </a:lvl1pPr>
          </a:lstStyle>
          <a:p>
            <a:fld id="{444583ED-F364-40B3-B25B-483B5033DFA3}" type="slidenum">
              <a:rPr lang="en-US" smtClean="0"/>
              <a:pPr/>
              <a:t>‹#›</a:t>
            </a:fld>
            <a:endParaRPr lang="en-US"/>
          </a:p>
        </p:txBody>
      </p:sp>
      <p:pic>
        <p:nvPicPr>
          <p:cNvPr id="8" name="Picture 2" descr="C:\Users\pryan4\Downloads\want-impact-public-health-help-shape-journey-ahead\OHDSI logo only - colored.png">
            <a:extLst>
              <a:ext uri="{FF2B5EF4-FFF2-40B4-BE49-F238E27FC236}">
                <a16:creationId xmlns:a16="http://schemas.microsoft.com/office/drawing/2014/main" id="{966D8827-9501-4391-A436-92324E410883}"/>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41218" y="-38160"/>
            <a:ext cx="1292046" cy="12573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4437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70"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70"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Rectangle 11"/>
          <p:cNvSpPr/>
          <p:nvPr/>
        </p:nvSpPr>
        <p:spPr>
          <a:xfrm>
            <a:off x="0" y="6400800"/>
            <a:ext cx="12192000" cy="76200"/>
          </a:xfrm>
          <a:prstGeom prst="rect">
            <a:avLst/>
          </a:prstGeom>
          <a:gradFill>
            <a:gsLst>
              <a:gs pos="44000">
                <a:srgbClr val="20425A"/>
              </a:gs>
              <a:gs pos="100000">
                <a:srgbClr val="FCCB10"/>
              </a:gs>
              <a:gs pos="55000">
                <a:srgbClr val="EB662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4" name="Slide Number Placeholder 5"/>
          <p:cNvSpPr>
            <a:spLocks noGrp="1"/>
          </p:cNvSpPr>
          <p:nvPr>
            <p:ph type="sldNum" sz="quarter" idx="10"/>
          </p:nvPr>
        </p:nvSpPr>
        <p:spPr>
          <a:xfrm>
            <a:off x="9347200" y="6492880"/>
            <a:ext cx="2844800" cy="365125"/>
          </a:xfrm>
          <a:prstGeom prst="rect">
            <a:avLst/>
          </a:prstGeom>
        </p:spPr>
        <p:txBody>
          <a:bodyPr vert="horz" lIns="91440" tIns="45720" rIns="91440" bIns="45720" rtlCol="0" anchor="ctr"/>
          <a:lstStyle>
            <a:lvl1pPr algn="r">
              <a:defRPr sz="1200">
                <a:solidFill>
                  <a:srgbClr val="20425A"/>
                </a:solidFill>
              </a:defRPr>
            </a:lvl1pPr>
          </a:lstStyle>
          <a:p>
            <a:fld id="{444583ED-F364-40B3-B25B-483B5033DFA3}" type="slidenum">
              <a:rPr lang="en-US" smtClean="0"/>
              <a:pPr/>
              <a:t>‹#›</a:t>
            </a:fld>
            <a:endParaRPr lang="en-US"/>
          </a:p>
        </p:txBody>
      </p:sp>
      <p:pic>
        <p:nvPicPr>
          <p:cNvPr id="10" name="Picture 2" descr="C:\Users\pryan4\Downloads\want-impact-public-health-help-shape-journey-ahead\OHDSI logo only - colored.png">
            <a:extLst>
              <a:ext uri="{FF2B5EF4-FFF2-40B4-BE49-F238E27FC236}">
                <a16:creationId xmlns:a16="http://schemas.microsoft.com/office/drawing/2014/main" id="{FC00F58C-A05A-4EE5-81D5-6DC0F15BB858}"/>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41218" y="-38160"/>
            <a:ext cx="1292046" cy="12573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34915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Rectangle 7"/>
          <p:cNvSpPr/>
          <p:nvPr/>
        </p:nvSpPr>
        <p:spPr>
          <a:xfrm>
            <a:off x="0" y="6400800"/>
            <a:ext cx="12192000" cy="76200"/>
          </a:xfrm>
          <a:prstGeom prst="rect">
            <a:avLst/>
          </a:prstGeom>
          <a:gradFill>
            <a:gsLst>
              <a:gs pos="44000">
                <a:srgbClr val="20425A"/>
              </a:gs>
              <a:gs pos="100000">
                <a:srgbClr val="FCCB10"/>
              </a:gs>
              <a:gs pos="55000">
                <a:srgbClr val="EB662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 name="Slide Number Placeholder 5"/>
          <p:cNvSpPr>
            <a:spLocks noGrp="1"/>
          </p:cNvSpPr>
          <p:nvPr>
            <p:ph type="sldNum" sz="quarter" idx="4"/>
          </p:nvPr>
        </p:nvSpPr>
        <p:spPr>
          <a:xfrm>
            <a:off x="9347200" y="6492880"/>
            <a:ext cx="2844800" cy="365125"/>
          </a:xfrm>
          <a:prstGeom prst="rect">
            <a:avLst/>
          </a:prstGeom>
        </p:spPr>
        <p:txBody>
          <a:bodyPr vert="horz" lIns="91440" tIns="45720" rIns="91440" bIns="45720" rtlCol="0" anchor="ctr"/>
          <a:lstStyle>
            <a:lvl1pPr algn="r">
              <a:defRPr sz="1200">
                <a:solidFill>
                  <a:srgbClr val="20425A"/>
                </a:solidFill>
              </a:defRPr>
            </a:lvl1pPr>
          </a:lstStyle>
          <a:p>
            <a:fld id="{444583ED-F364-40B3-B25B-483B5033DFA3}" type="slidenum">
              <a:rPr lang="en-US" smtClean="0"/>
              <a:pPr/>
              <a:t>‹#›</a:t>
            </a:fld>
            <a:endParaRPr lang="en-US"/>
          </a:p>
        </p:txBody>
      </p:sp>
      <p:pic>
        <p:nvPicPr>
          <p:cNvPr id="6" name="Picture 2" descr="C:\Users\pryan4\Downloads\want-impact-public-health-help-shape-journey-ahead\OHDSI logo only - colored.png">
            <a:extLst>
              <a:ext uri="{FF2B5EF4-FFF2-40B4-BE49-F238E27FC236}">
                <a16:creationId xmlns:a16="http://schemas.microsoft.com/office/drawing/2014/main" id="{DF28E835-C867-42A6-925B-D9E2FB913D6E}"/>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41218" y="-38160"/>
            <a:ext cx="1292046" cy="12573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6601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Rectangle 6"/>
          <p:cNvSpPr/>
          <p:nvPr/>
        </p:nvSpPr>
        <p:spPr>
          <a:xfrm>
            <a:off x="0" y="6400800"/>
            <a:ext cx="12192000" cy="76200"/>
          </a:xfrm>
          <a:prstGeom prst="rect">
            <a:avLst/>
          </a:prstGeom>
          <a:gradFill>
            <a:gsLst>
              <a:gs pos="44000">
                <a:srgbClr val="20425A"/>
              </a:gs>
              <a:gs pos="100000">
                <a:srgbClr val="FCCB10"/>
              </a:gs>
              <a:gs pos="55000">
                <a:srgbClr val="EB662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9" name="Slide Number Placeholder 5"/>
          <p:cNvSpPr>
            <a:spLocks noGrp="1"/>
          </p:cNvSpPr>
          <p:nvPr>
            <p:ph type="sldNum" sz="quarter" idx="4"/>
          </p:nvPr>
        </p:nvSpPr>
        <p:spPr>
          <a:xfrm>
            <a:off x="9347200" y="6492880"/>
            <a:ext cx="2844800" cy="365125"/>
          </a:xfrm>
          <a:prstGeom prst="rect">
            <a:avLst/>
          </a:prstGeom>
        </p:spPr>
        <p:txBody>
          <a:bodyPr vert="horz" lIns="91440" tIns="45720" rIns="91440" bIns="45720" rtlCol="0" anchor="ctr"/>
          <a:lstStyle>
            <a:lvl1pPr algn="r">
              <a:defRPr sz="1200">
                <a:solidFill>
                  <a:srgbClr val="20425A"/>
                </a:solidFill>
              </a:defRPr>
            </a:lvl1pPr>
          </a:lstStyle>
          <a:p>
            <a:fld id="{444583ED-F364-40B3-B25B-483B5033DFA3}" type="slidenum">
              <a:rPr lang="en-US" smtClean="0"/>
              <a:pPr/>
              <a:t>‹#›</a:t>
            </a:fld>
            <a:endParaRPr lang="en-US"/>
          </a:p>
        </p:txBody>
      </p:sp>
      <p:pic>
        <p:nvPicPr>
          <p:cNvPr id="5" name="Picture 2" descr="C:\Users\pryan4\Downloads\want-impact-public-health-help-shape-journey-ahead\OHDSI logo only - colored.png">
            <a:extLst>
              <a:ext uri="{FF2B5EF4-FFF2-40B4-BE49-F238E27FC236}">
                <a16:creationId xmlns:a16="http://schemas.microsoft.com/office/drawing/2014/main" id="{DF2843BA-7E14-4C1F-882C-781C6C1C9288}"/>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41218" y="-38160"/>
            <a:ext cx="1292046" cy="12573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11413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3" name="Picture 2" descr="A yellow and blue logo&#10;&#10;Description automatically generated">
            <a:extLst>
              <a:ext uri="{FF2B5EF4-FFF2-40B4-BE49-F238E27FC236}">
                <a16:creationId xmlns:a16="http://schemas.microsoft.com/office/drawing/2014/main" id="{FF5A978F-0326-F22D-102F-6D6E4F195E89}"/>
              </a:ext>
            </a:extLst>
          </p:cNvPr>
          <p:cNvPicPr>
            <a:picLocks noChangeAspect="1"/>
          </p:cNvPicPr>
          <p:nvPr userDrawn="1"/>
        </p:nvPicPr>
        <p:blipFill>
          <a:blip r:embed="rId2">
            <a:alphaModFix amt="74000"/>
          </a:blip>
          <a:stretch>
            <a:fillRect/>
          </a:stretch>
        </p:blipFill>
        <p:spPr>
          <a:xfrm rot="-60000">
            <a:off x="-1228588" y="-1161318"/>
            <a:ext cx="9321045" cy="9167611"/>
          </a:xfrm>
          <a:prstGeom prst="rect">
            <a:avLst/>
          </a:prstGeom>
        </p:spPr>
      </p:pic>
      <p:sp>
        <p:nvSpPr>
          <p:cNvPr id="4" name="Freeform 3">
            <a:extLst>
              <a:ext uri="{FF2B5EF4-FFF2-40B4-BE49-F238E27FC236}">
                <a16:creationId xmlns:a16="http://schemas.microsoft.com/office/drawing/2014/main" id="{5A3AD689-B439-ACC5-EDB5-EC681676888B}"/>
              </a:ext>
            </a:extLst>
          </p:cNvPr>
          <p:cNvSpPr/>
          <p:nvPr userDrawn="1"/>
        </p:nvSpPr>
        <p:spPr>
          <a:xfrm>
            <a:off x="871504" y="1"/>
            <a:ext cx="8815402" cy="6858000"/>
          </a:xfrm>
          <a:custGeom>
            <a:avLst/>
            <a:gdLst>
              <a:gd name="connsiteX0" fmla="*/ 1502407 w 8815402"/>
              <a:gd name="connsiteY0" fmla="*/ 0 h 6886573"/>
              <a:gd name="connsiteX1" fmla="*/ 7312996 w 8815402"/>
              <a:gd name="connsiteY1" fmla="*/ 0 h 6886573"/>
              <a:gd name="connsiteX2" fmla="*/ 7361543 w 8815402"/>
              <a:gd name="connsiteY2" fmla="*/ 43058 h 6886573"/>
              <a:gd name="connsiteX3" fmla="*/ 8815402 w 8815402"/>
              <a:gd name="connsiteY3" fmla="*/ 3464435 h 6886573"/>
              <a:gd name="connsiteX4" fmla="*/ 7429562 w 8815402"/>
              <a:gd name="connsiteY4" fmla="*/ 6820183 h 6886573"/>
              <a:gd name="connsiteX5" fmla="*/ 7358233 w 8815402"/>
              <a:gd name="connsiteY5" fmla="*/ 6886573 h 6886573"/>
              <a:gd name="connsiteX6" fmla="*/ 1457170 w 8815402"/>
              <a:gd name="connsiteY6" fmla="*/ 6886573 h 6886573"/>
              <a:gd name="connsiteX7" fmla="*/ 1385841 w 8815402"/>
              <a:gd name="connsiteY7" fmla="*/ 6820183 h 6886573"/>
              <a:gd name="connsiteX8" fmla="*/ 0 w 8815402"/>
              <a:gd name="connsiteY8" fmla="*/ 3464435 h 6886573"/>
              <a:gd name="connsiteX9" fmla="*/ 1453860 w 8815402"/>
              <a:gd name="connsiteY9" fmla="*/ 43058 h 6886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815402" h="6886573">
                <a:moveTo>
                  <a:pt x="1502407" y="0"/>
                </a:moveTo>
                <a:lnTo>
                  <a:pt x="7312996" y="0"/>
                </a:lnTo>
                <a:lnTo>
                  <a:pt x="7361543" y="43058"/>
                </a:lnTo>
                <a:cubicBezTo>
                  <a:pt x="8254355" y="886621"/>
                  <a:pt x="8815402" y="2107008"/>
                  <a:pt x="8815402" y="3464435"/>
                </a:cubicBezTo>
                <a:cubicBezTo>
                  <a:pt x="8815402" y="4787057"/>
                  <a:pt x="8282757" y="5979576"/>
                  <a:pt x="7429562" y="6820183"/>
                </a:cubicBezTo>
                <a:lnTo>
                  <a:pt x="7358233" y="6886573"/>
                </a:lnTo>
                <a:lnTo>
                  <a:pt x="1457170" y="6886573"/>
                </a:lnTo>
                <a:lnTo>
                  <a:pt x="1385841" y="6820183"/>
                </a:lnTo>
                <a:cubicBezTo>
                  <a:pt x="532645" y="5979576"/>
                  <a:pt x="0" y="4787057"/>
                  <a:pt x="0" y="3464435"/>
                </a:cubicBezTo>
                <a:cubicBezTo>
                  <a:pt x="0" y="2107008"/>
                  <a:pt x="561047" y="886621"/>
                  <a:pt x="1453860" y="43058"/>
                </a:cubicBezTo>
                <a:close/>
              </a:path>
            </a:pathLst>
          </a:cu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7A6D4ADE-1E26-BB8E-9945-4F7DF357B869}"/>
              </a:ext>
            </a:extLst>
          </p:cNvPr>
          <p:cNvSpPr>
            <a:spLocks noGrp="1"/>
          </p:cNvSpPr>
          <p:nvPr>
            <p:ph type="title"/>
          </p:nvPr>
        </p:nvSpPr>
        <p:spPr>
          <a:xfrm>
            <a:off x="1832664" y="190500"/>
            <a:ext cx="9813236" cy="838200"/>
          </a:xfrm>
        </p:spPr>
        <p:txBody>
          <a:bodyPr/>
          <a:lstStyle/>
          <a:p>
            <a:r>
              <a:rPr lang="en-US"/>
              <a:t>Click to edit Master title style</a:t>
            </a:r>
          </a:p>
        </p:txBody>
      </p:sp>
      <p:sp>
        <p:nvSpPr>
          <p:cNvPr id="5" name="Content Placeholder 2">
            <a:extLst>
              <a:ext uri="{FF2B5EF4-FFF2-40B4-BE49-F238E27FC236}">
                <a16:creationId xmlns:a16="http://schemas.microsoft.com/office/drawing/2014/main" id="{9AAFCC08-A609-933A-8915-E204A6295A5C}"/>
              </a:ext>
            </a:extLst>
          </p:cNvPr>
          <p:cNvSpPr>
            <a:spLocks noGrp="1"/>
          </p:cNvSpPr>
          <p:nvPr>
            <p:ph idx="1"/>
          </p:nvPr>
        </p:nvSpPr>
        <p:spPr>
          <a:xfrm>
            <a:off x="1832664" y="1257305"/>
            <a:ext cx="9813235" cy="4906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5">
            <a:extLst>
              <a:ext uri="{FF2B5EF4-FFF2-40B4-BE49-F238E27FC236}">
                <a16:creationId xmlns:a16="http://schemas.microsoft.com/office/drawing/2014/main" id="{94A5A0E0-2653-C51E-903C-F7B399BB4990}"/>
              </a:ext>
            </a:extLst>
          </p:cNvPr>
          <p:cNvSpPr>
            <a:spLocks noGrp="1"/>
          </p:cNvSpPr>
          <p:nvPr>
            <p:ph type="sldNum" sz="quarter" idx="4"/>
          </p:nvPr>
        </p:nvSpPr>
        <p:spPr>
          <a:xfrm>
            <a:off x="9347200" y="6492880"/>
            <a:ext cx="2844800" cy="365125"/>
          </a:xfrm>
          <a:prstGeom prst="rect">
            <a:avLst/>
          </a:prstGeom>
        </p:spPr>
        <p:txBody>
          <a:bodyPr vert="horz" lIns="91440" tIns="45720" rIns="91440" bIns="45720" rtlCol="0" anchor="ctr"/>
          <a:lstStyle>
            <a:lvl1pPr algn="r">
              <a:defRPr sz="1200">
                <a:solidFill>
                  <a:srgbClr val="20425A"/>
                </a:solidFill>
              </a:defRPr>
            </a:lvl1pPr>
          </a:lstStyle>
          <a:p>
            <a:fld id="{444583ED-F364-40B3-B25B-483B5033DFA3}" type="slidenum">
              <a:rPr lang="en-US" smtClean="0"/>
              <a:pPr/>
              <a:t>‹#›</a:t>
            </a:fld>
            <a:endParaRPr lang="en-US"/>
          </a:p>
        </p:txBody>
      </p:sp>
    </p:spTree>
    <p:extLst>
      <p:ext uri="{BB962C8B-B14F-4D97-AF65-F5344CB8AC3E}">
        <p14:creationId xmlns:p14="http://schemas.microsoft.com/office/powerpoint/2010/main" val="4723918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 IQVIA">
  <p:cSld name="Blank - IQVIA">
    <p:spTree>
      <p:nvGrpSpPr>
        <p:cNvPr id="1" name="Shape 51"/>
        <p:cNvGrpSpPr/>
        <p:nvPr/>
      </p:nvGrpSpPr>
      <p:grpSpPr>
        <a:xfrm>
          <a:off x="0" y="0"/>
          <a:ext cx="0" cy="0"/>
          <a:chOff x="0" y="0"/>
          <a:chExt cx="0" cy="0"/>
        </a:xfrm>
      </p:grpSpPr>
      <p:sp>
        <p:nvSpPr>
          <p:cNvPr id="52" name="Google Shape;52;ga0d99388c2_0_1772"/>
          <p:cNvSpPr txBox="1"/>
          <p:nvPr/>
        </p:nvSpPr>
        <p:spPr>
          <a:xfrm>
            <a:off x="11723253" y="6544747"/>
            <a:ext cx="353200" cy="1780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rgbClr val="000000"/>
              </a:buClr>
              <a:buSzPts val="600"/>
              <a:buFont typeface="Arial"/>
              <a:buNone/>
            </a:pPr>
            <a:fld id="{00000000-1234-1234-1234-123412341234}" type="slidenum">
              <a:rPr lang="en-US" sz="800" b="0" i="0" u="none" strike="noStrike" cap="none">
                <a:solidFill>
                  <a:srgbClr val="959CA0"/>
                </a:solidFill>
                <a:latin typeface="Arial"/>
                <a:ea typeface="Arial"/>
                <a:cs typeface="Arial"/>
                <a:sym typeface="Arial"/>
              </a:rPr>
              <a:pPr marL="0" marR="0" lvl="0" indent="0" algn="r" rtl="0">
                <a:lnSpc>
                  <a:spcPct val="100000"/>
                </a:lnSpc>
                <a:spcBef>
                  <a:spcPts val="0"/>
                </a:spcBef>
                <a:spcAft>
                  <a:spcPts val="0"/>
                </a:spcAft>
                <a:buClr>
                  <a:srgbClr val="000000"/>
                </a:buClr>
                <a:buSzPts val="600"/>
                <a:buFont typeface="Arial"/>
                <a:buNone/>
              </a:pPr>
              <a:t>‹#›</a:t>
            </a:fld>
            <a:endParaRPr sz="800" b="0" i="0" u="none" strike="noStrike" cap="none">
              <a:solidFill>
                <a:srgbClr val="959CA0"/>
              </a:solidFill>
              <a:latin typeface="Arial"/>
              <a:ea typeface="Arial"/>
              <a:cs typeface="Arial"/>
              <a:sym typeface="Arial"/>
            </a:endParaRPr>
          </a:p>
        </p:txBody>
      </p:sp>
    </p:spTree>
    <p:extLst>
      <p:ext uri="{BB962C8B-B14F-4D97-AF65-F5344CB8AC3E}">
        <p14:creationId xmlns:p14="http://schemas.microsoft.com/office/powerpoint/2010/main" val="653093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24000" y="152400"/>
            <a:ext cx="10058400" cy="8382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219205"/>
            <a:ext cx="10972800" cy="4906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1027662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3" r:id="rId4"/>
    <p:sldLayoutId id="2147483654" r:id="rId5"/>
    <p:sldLayoutId id="2147483655" r:id="rId6"/>
    <p:sldLayoutId id="2147483656" r:id="rId7"/>
    <p:sldLayoutId id="2147483657" r:id="rId8"/>
  </p:sldLayoutIdLst>
  <p:hf hdr="0" ftr="0" dt="0"/>
  <p:txStyles>
    <p:titleStyle>
      <a:lvl1pPr algn="ctr" defTabSz="914400" rtl="0" eaLnBrk="1" latinLnBrk="0" hangingPunct="1">
        <a:spcBef>
          <a:spcPct val="0"/>
        </a:spcBef>
        <a:buNone/>
        <a:defRPr sz="4000" kern="1200">
          <a:solidFill>
            <a:srgbClr val="20425A"/>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rgbClr val="20425A"/>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rgbClr val="20425A"/>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rgbClr val="20425A"/>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rgbClr val="20425A"/>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rgbClr val="20425A"/>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10.png"/></Relationships>
</file>

<file path=ppt/slides/_rels/slide100.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98.png"/><Relationship Id="rId7" Type="http://schemas.microsoft.com/office/2007/relationships/hdphoto" Target="../media/hdphoto2.wdp"/><Relationship Id="rId2" Type="http://schemas.openxmlformats.org/officeDocument/2006/relationships/image" Target="../media/image97.png"/><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hyperlink" Target="https://commons.wikimedia.org/wiki/File:Tulliana_bug.png" TargetMode="External"/></Relationships>
</file>

<file path=ppt/slides/_rels/slide10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99.png"/><Relationship Id="rId1" Type="http://schemas.openxmlformats.org/officeDocument/2006/relationships/slideLayout" Target="../slideLayouts/slideLayout2.xml"/><Relationship Id="rId5" Type="http://schemas.openxmlformats.org/officeDocument/2006/relationships/image" Target="../media/image32.png"/><Relationship Id="rId4" Type="http://schemas.microsoft.com/office/2007/relationships/hdphoto" Target="../media/hdphoto3.wdp"/></Relationships>
</file>

<file path=ppt/slides/_rels/slide102.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100.png"/><Relationship Id="rId1" Type="http://schemas.openxmlformats.org/officeDocument/2006/relationships/slideLayout" Target="../slideLayouts/slideLayout2.xml"/><Relationship Id="rId5" Type="http://schemas.openxmlformats.org/officeDocument/2006/relationships/image" Target="../media/image32.png"/><Relationship Id="rId4" Type="http://schemas.microsoft.com/office/2007/relationships/hdphoto" Target="../media/hdphoto3.wdp"/></Relationships>
</file>

<file path=ppt/slides/_rels/slide103.xml.rels><?xml version="1.0" encoding="UTF-8" standalone="yes"?>
<Relationships xmlns="http://schemas.openxmlformats.org/package/2006/relationships"><Relationship Id="rId3" Type="http://schemas.openxmlformats.org/officeDocument/2006/relationships/image" Target="../media/image83.png"/><Relationship Id="rId7" Type="http://schemas.openxmlformats.org/officeDocument/2006/relationships/image" Target="../media/image93.png"/><Relationship Id="rId2" Type="http://schemas.openxmlformats.org/officeDocument/2006/relationships/notesSlide" Target="../notesSlides/notesSlide52.xml"/><Relationship Id="rId1" Type="http://schemas.openxmlformats.org/officeDocument/2006/relationships/slideLayout" Target="../slideLayouts/slideLayout2.xml"/><Relationship Id="rId6" Type="http://schemas.openxmlformats.org/officeDocument/2006/relationships/hyperlink" Target="https://github.com/OHDSI/Tutorial-ETL/blob/master/materials/Achilles/achillesRun.R" TargetMode="External"/><Relationship Id="rId5" Type="http://schemas.openxmlformats.org/officeDocument/2006/relationships/hyperlink" Target="https://github.com/OHDSI/Achilles" TargetMode="External"/><Relationship Id="rId4" Type="http://schemas.microsoft.com/office/2007/relationships/hdphoto" Target="../media/hdphoto3.wdp"/></Relationships>
</file>

<file path=ppt/slides/_rels/slide10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83.png"/><Relationship Id="rId1" Type="http://schemas.openxmlformats.org/officeDocument/2006/relationships/slideLayout" Target="../slideLayouts/slideLayout2.xml"/><Relationship Id="rId5" Type="http://schemas.openxmlformats.org/officeDocument/2006/relationships/image" Target="../media/image93.png"/><Relationship Id="rId4" Type="http://schemas.openxmlformats.org/officeDocument/2006/relationships/image" Target="../media/image101.png"/></Relationships>
</file>

<file path=ppt/slides/_rels/slide105.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83.png"/><Relationship Id="rId1" Type="http://schemas.openxmlformats.org/officeDocument/2006/relationships/slideLayout" Target="../slideLayouts/slideLayout2.xml"/><Relationship Id="rId5" Type="http://schemas.openxmlformats.org/officeDocument/2006/relationships/image" Target="../media/image102.png"/><Relationship Id="rId4" Type="http://schemas.openxmlformats.org/officeDocument/2006/relationships/image" Target="../media/image93.png"/></Relationships>
</file>

<file path=ppt/slides/_rels/slide10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83.png"/><Relationship Id="rId1" Type="http://schemas.openxmlformats.org/officeDocument/2006/relationships/slideLayout" Target="../slideLayouts/slideLayout2.xml"/><Relationship Id="rId5" Type="http://schemas.openxmlformats.org/officeDocument/2006/relationships/image" Target="../media/image103.png"/><Relationship Id="rId4" Type="http://schemas.openxmlformats.org/officeDocument/2006/relationships/image" Target="../media/image93.png"/></Relationships>
</file>

<file path=ppt/slides/_rels/slide10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2.xml"/><Relationship Id="rId4" Type="http://schemas.openxmlformats.org/officeDocument/2006/relationships/image" Target="../media/image93.png"/></Relationships>
</file>

<file path=ppt/slides/_rels/slide109.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hyperlink" Target="https://commons.wikimedia.org/wiki/File:Tulliana_bug.png" TargetMode="External"/><Relationship Id="rId2" Type="http://schemas.openxmlformats.org/officeDocument/2006/relationships/image" Target="../media/image98.png"/><Relationship Id="rId1" Type="http://schemas.openxmlformats.org/officeDocument/2006/relationships/slideLayout" Target="../slideLayouts/slideLayout2.xml"/><Relationship Id="rId4" Type="http://schemas.openxmlformats.org/officeDocument/2006/relationships/image" Target="../media/image109.png"/></Relationships>
</file>

<file path=ppt/slides/_rels/slide111.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hyperlink" Target="https://ohdsi.github.io/Tutorial-ETL/docs/cdm_synthea_v2" TargetMode="Externa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1.xml"/></Relationships>
</file>

<file path=ppt/slides/_rels/slide118.xml.rels><?xml version="1.0" encoding="UTF-8" standalone="yes"?>
<Relationships xmlns="http://schemas.openxmlformats.org/package/2006/relationships"><Relationship Id="rId3" Type="http://schemas.openxmlformats.org/officeDocument/2006/relationships/image" Target="../media/image118.jpeg"/><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25.png"/><Relationship Id="rId7" Type="http://schemas.openxmlformats.org/officeDocument/2006/relationships/image" Target="../media/image29.png"/><Relationship Id="rId12" Type="http://schemas.openxmlformats.org/officeDocument/2006/relationships/image" Target="../media/image32.png"/><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28.png"/><Relationship Id="rId11" Type="http://schemas.microsoft.com/office/2007/relationships/hdphoto" Target="../media/hdphoto2.wdp"/><Relationship Id="rId5" Type="http://schemas.openxmlformats.org/officeDocument/2006/relationships/image" Target="../media/image27.png"/><Relationship Id="rId10" Type="http://schemas.openxmlformats.org/officeDocument/2006/relationships/image" Target="../media/image31.png"/><Relationship Id="rId4" Type="http://schemas.openxmlformats.org/officeDocument/2006/relationships/image" Target="../media/image26.png"/><Relationship Id="rId9" Type="http://schemas.openxmlformats.org/officeDocument/2006/relationships/image" Target="../media/image30.png"/></Relationships>
</file>

<file path=ppt/slides/_rels/slide121.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98.png"/><Relationship Id="rId7" Type="http://schemas.microsoft.com/office/2007/relationships/hdphoto" Target="../media/hdphoto2.wdp"/><Relationship Id="rId2" Type="http://schemas.openxmlformats.org/officeDocument/2006/relationships/image" Target="../media/image97.png"/><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hyperlink" Target="https://commons.wikimedia.org/wiki/File:Tulliana_bug.png" TargetMode="Externa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16.sv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s://ohdsi.github.io/CommonDataModel/index.html" TargetMode="External"/><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hyperlink" Target="mailto:mblacke@its.jnj.com" TargetMode="External"/><Relationship Id="rId4" Type="http://schemas.openxmlformats.org/officeDocument/2006/relationships/hyperlink" Target="https://ohdsi.github.io/TheBookOfOhdsi/CommonDataModel.html" TargetMode="External"/></Relationships>
</file>

<file path=ppt/slides/_rels/slide35.xml.rels><?xml version="1.0" encoding="UTF-8" standalone="yes"?>
<Relationships xmlns="http://schemas.openxmlformats.org/package/2006/relationships"><Relationship Id="rId3" Type="http://schemas.openxmlformats.org/officeDocument/2006/relationships/hyperlink" Target="https://ohdsi.github.io/Themis/index.html" TargetMode="External"/><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hyperlink" Target="https://github.com/OHDSI/Themis" TargetMode="External"/></Relationships>
</file>

<file path=ppt/slides/_rels/slide36.xml.rels><?xml version="1.0" encoding="UTF-8" standalone="yes"?>
<Relationships xmlns="http://schemas.openxmlformats.org/package/2006/relationships"><Relationship Id="rId3" Type="http://schemas.openxmlformats.org/officeDocument/2006/relationships/hyperlink" Target="https://athena.ohdsi.org/search-terms/terms" TargetMode="External"/><Relationship Id="rId2" Type="http://schemas.openxmlformats.org/officeDocument/2006/relationships/notesSlide" Target="../notesSlides/notesSlide29.xml"/><Relationship Id="rId1" Type="http://schemas.openxmlformats.org/officeDocument/2006/relationships/slideLayout" Target="../slideLayouts/slideLayout4.xml"/><Relationship Id="rId5" Type="http://schemas.openxmlformats.org/officeDocument/2006/relationships/hyperlink" Target="https://teams.microsoft.com/l/team/19%3A2b9db953a46441c8be51cb3d3785cac3%40thread.tacv2/conversations?groupId=198ebad0-c5b9-4991-8a5e-55e6d71cb817&amp;tenantId=a30f0094-9120-4aab-ba4c-e5509023b2d5" TargetMode="External"/><Relationship Id="rId4" Type="http://schemas.openxmlformats.org/officeDocument/2006/relationships/hyperlink" Target="https://github.com/OHDSI/Vocabulary-v5.0" TargetMode="External"/></Relationships>
</file>

<file path=ppt/slides/_rels/slide3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hyperlink" Target="https://github.com/synthetichealth/synthea" TargetMode="Externa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8" Type="http://schemas.openxmlformats.org/officeDocument/2006/relationships/hyperlink" Target="https://github.com/synthetichealth/synthea/wiki/CSV-File-Data-Dictionary#devices" TargetMode="External"/><Relationship Id="rId13" Type="http://schemas.openxmlformats.org/officeDocument/2006/relationships/hyperlink" Target="https://github.com/synthetichealth/synthea/wiki/CSV-File-Data-Dictionary#observations" TargetMode="External"/><Relationship Id="rId18" Type="http://schemas.openxmlformats.org/officeDocument/2006/relationships/hyperlink" Target="https://github.com/synthetichealth/synthea/wiki/CSV-File-Data-Dictionary#procedures" TargetMode="External"/><Relationship Id="rId3" Type="http://schemas.openxmlformats.org/officeDocument/2006/relationships/hyperlink" Target="https://github.com/synthetichealth/synthea/wiki/CSV-File-Data-Dictionary#allergies" TargetMode="External"/><Relationship Id="rId7" Type="http://schemas.openxmlformats.org/officeDocument/2006/relationships/hyperlink" Target="https://github.com/synthetichealth/synthea/wiki/CSV-File-Data-Dictionary#conditions" TargetMode="External"/><Relationship Id="rId12" Type="http://schemas.openxmlformats.org/officeDocument/2006/relationships/hyperlink" Target="https://github.com/synthetichealth/synthea/wiki/CSV-File-Data-Dictionary#medications" TargetMode="External"/><Relationship Id="rId17" Type="http://schemas.openxmlformats.org/officeDocument/2006/relationships/hyperlink" Target="https://github.com/synthetichealth/synthea/wiki/CSV-File-Data-Dictionary#payers" TargetMode="External"/><Relationship Id="rId2" Type="http://schemas.openxmlformats.org/officeDocument/2006/relationships/notesSlide" Target="../notesSlides/notesSlide30.xml"/><Relationship Id="rId16" Type="http://schemas.openxmlformats.org/officeDocument/2006/relationships/hyperlink" Target="https://github.com/synthetichealth/synthea/wiki/CSV-File-Data-Dictionary#payer-transitions" TargetMode="External"/><Relationship Id="rId1" Type="http://schemas.openxmlformats.org/officeDocument/2006/relationships/slideLayout" Target="../slideLayouts/slideLayout7.xml"/><Relationship Id="rId6" Type="http://schemas.openxmlformats.org/officeDocument/2006/relationships/hyperlink" Target="https://github.com/synthetichealth/synthea/wiki/CSV-File-Data-Dictionary#claims-transactions" TargetMode="External"/><Relationship Id="rId11" Type="http://schemas.openxmlformats.org/officeDocument/2006/relationships/hyperlink" Target="https://github.com/synthetichealth/synthea/wiki/CSV-File-Data-Dictionary#immunizations" TargetMode="External"/><Relationship Id="rId5" Type="http://schemas.openxmlformats.org/officeDocument/2006/relationships/hyperlink" Target="https://github.com/synthetichealth/synthea/wiki/CSV-File-Data-Dictionary#claims" TargetMode="External"/><Relationship Id="rId15" Type="http://schemas.openxmlformats.org/officeDocument/2006/relationships/hyperlink" Target="https://github.com/synthetichealth/synthea/wiki/CSV-File-Data-Dictionary#patients" TargetMode="External"/><Relationship Id="rId10" Type="http://schemas.openxmlformats.org/officeDocument/2006/relationships/hyperlink" Target="https://github.com/synthetichealth/synthea/wiki/CSV-File-Data-Dictionary#imaging-studies" TargetMode="External"/><Relationship Id="rId19" Type="http://schemas.openxmlformats.org/officeDocument/2006/relationships/hyperlink" Target="https://github.com/synthetichealth/synthea/wiki/CSV-File-Data-Dictionary#supplies" TargetMode="External"/><Relationship Id="rId4" Type="http://schemas.openxmlformats.org/officeDocument/2006/relationships/hyperlink" Target="https://github.com/synthetichealth/synthea/wiki/CSV-File-Data-Dictionary#careplans" TargetMode="External"/><Relationship Id="rId9" Type="http://schemas.openxmlformats.org/officeDocument/2006/relationships/hyperlink" Target="https://github.com/synthetichealth/synthea/wiki/CSV-File-Data-Dictionary#encounters" TargetMode="External"/><Relationship Id="rId14" Type="http://schemas.openxmlformats.org/officeDocument/2006/relationships/hyperlink" Target="https://github.com/synthetichealth/synthea/wiki/CSV-File-Data-Dictionary#organizations" TargetMode="External"/></Relationships>
</file>

<file path=ppt/slides/_rels/slide4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 Id="rId5" Type="http://schemas.openxmlformats.org/officeDocument/2006/relationships/image" Target="../media/image23.png"/><Relationship Id="rId4" Type="http://schemas.openxmlformats.org/officeDocument/2006/relationships/image" Target="../media/image22.jpe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25.png"/><Relationship Id="rId7" Type="http://schemas.openxmlformats.org/officeDocument/2006/relationships/image" Target="../media/image29.png"/><Relationship Id="rId12" Type="http://schemas.openxmlformats.org/officeDocument/2006/relationships/image" Target="../media/image32.png"/><Relationship Id="rId2"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image" Target="../media/image28.png"/><Relationship Id="rId11" Type="http://schemas.microsoft.com/office/2007/relationships/hdphoto" Target="../media/hdphoto2.wdp"/><Relationship Id="rId5" Type="http://schemas.openxmlformats.org/officeDocument/2006/relationships/image" Target="../media/image27.png"/><Relationship Id="rId10" Type="http://schemas.openxmlformats.org/officeDocument/2006/relationships/image" Target="../media/image31.png"/><Relationship Id="rId4" Type="http://schemas.openxmlformats.org/officeDocument/2006/relationships/image" Target="../media/image26.png"/><Relationship Id="rId9" Type="http://schemas.openxmlformats.org/officeDocument/2006/relationships/image" Target="../media/image30.png"/></Relationships>
</file>

<file path=ppt/slides/_rels/slide44.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25.png"/><Relationship Id="rId7" Type="http://schemas.openxmlformats.org/officeDocument/2006/relationships/image" Target="../media/image29.png"/><Relationship Id="rId12" Type="http://schemas.openxmlformats.org/officeDocument/2006/relationships/image" Target="../media/image32.png"/><Relationship Id="rId2"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image" Target="../media/image28.png"/><Relationship Id="rId11" Type="http://schemas.microsoft.com/office/2007/relationships/hdphoto" Target="../media/hdphoto2.wdp"/><Relationship Id="rId5" Type="http://schemas.openxmlformats.org/officeDocument/2006/relationships/image" Target="../media/image27.png"/><Relationship Id="rId10" Type="http://schemas.openxmlformats.org/officeDocument/2006/relationships/image" Target="../media/image31.png"/><Relationship Id="rId4" Type="http://schemas.openxmlformats.org/officeDocument/2006/relationships/image" Target="../media/image26.png"/><Relationship Id="rId9" Type="http://schemas.openxmlformats.org/officeDocument/2006/relationships/image" Target="../media/image30.png"/></Relationships>
</file>

<file path=ppt/slides/_rels/slide4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46.xml.rels><?xml version="1.0" encoding="UTF-8" standalone="yes"?>
<Relationships xmlns="http://schemas.openxmlformats.org/package/2006/relationships"><Relationship Id="rId2" Type="http://schemas.openxmlformats.org/officeDocument/2006/relationships/image" Target="../media/image35.gif"/><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hyperlink" Target="https://github.com/ohdsi/Achilles" TargetMode="External"/><Relationship Id="rId3" Type="http://schemas.openxmlformats.org/officeDocument/2006/relationships/hyperlink" Target="https://ohdsi.github.io/Themis/" TargetMode="External"/><Relationship Id="rId7" Type="http://schemas.openxmlformats.org/officeDocument/2006/relationships/hyperlink" Target="https://github.com/OHDSI/ETL-Synthea" TargetMode="External"/><Relationship Id="rId2" Type="http://schemas.openxmlformats.org/officeDocument/2006/relationships/hyperlink" Target="https://ohdsi.github.io/CommonDataModel/cdm54.html" TargetMode="External"/><Relationship Id="rId1" Type="http://schemas.openxmlformats.org/officeDocument/2006/relationships/slideLayout" Target="../slideLayouts/slideLayout7.xml"/><Relationship Id="rId6" Type="http://schemas.openxmlformats.org/officeDocument/2006/relationships/hyperlink" Target="https://github.com/ohdsi/WhiteRabbit" TargetMode="External"/><Relationship Id="rId5" Type="http://schemas.openxmlformats.org/officeDocument/2006/relationships/hyperlink" Target="https://synthetichealth.github.io/synthea/" TargetMode="External"/><Relationship Id="rId10" Type="http://schemas.openxmlformats.org/officeDocument/2006/relationships/hyperlink" Target="https://github.com/ohdsi/Ares" TargetMode="External"/><Relationship Id="rId4" Type="http://schemas.openxmlformats.org/officeDocument/2006/relationships/hyperlink" Target="https://athena.ohdsi.org/" TargetMode="External"/><Relationship Id="rId9" Type="http://schemas.openxmlformats.org/officeDocument/2006/relationships/hyperlink" Target="https://github.com/ohdsi/DataQualityDashboard" TargetMode="External"/></Relationships>
</file>

<file path=ppt/slides/_rels/slide5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hyperlink" Target="https://github.com/OHDSI/Tutorial-ETL" TargetMode="Externa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42.gif"/><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hyperlink" Target="https://github.com/OHDSI/Tutorial-ETL" TargetMode="External"/><Relationship Id="rId2" Type="http://schemas.openxmlformats.org/officeDocument/2006/relationships/image" Target="../media/image26.png"/><Relationship Id="rId1" Type="http://schemas.openxmlformats.org/officeDocument/2006/relationships/slideLayout" Target="../slideLayouts/slideLayout3.xml"/><Relationship Id="rId4" Type="http://schemas.openxmlformats.org/officeDocument/2006/relationships/image" Target="../media/image4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4.xml"/><Relationship Id="rId1" Type="http://schemas.openxmlformats.org/officeDocument/2006/relationships/slideLayout" Target="../slideLayouts/slideLayout4.xml"/><Relationship Id="rId5" Type="http://schemas.openxmlformats.org/officeDocument/2006/relationships/image" Target="../media/image45.png"/><Relationship Id="rId4" Type="http://schemas.openxmlformats.org/officeDocument/2006/relationships/image" Target="../media/image35.gif"/></Relationships>
</file>

<file path=ppt/slides/_rels/slide62.xml.rels><?xml version="1.0" encoding="UTF-8" standalone="yes"?>
<Relationships xmlns="http://schemas.openxmlformats.org/package/2006/relationships"><Relationship Id="rId8" Type="http://schemas.openxmlformats.org/officeDocument/2006/relationships/hyperlink" Target="https://ohdsi.github.io/Themis/" TargetMode="External"/><Relationship Id="rId3" Type="http://schemas.openxmlformats.org/officeDocument/2006/relationships/hyperlink" Target="https://ohdsi.github.io/CommonDataModel" TargetMode="External"/><Relationship Id="rId7" Type="http://schemas.openxmlformats.org/officeDocument/2006/relationships/hyperlink" Target="https://ohdsi.github.io/TheBookOfOhdsi/ExtractTransformLoad.html" TargetMode="External"/><Relationship Id="rId2" Type="http://schemas.openxmlformats.org/officeDocument/2006/relationships/hyperlink" Target="https://github.com/OHDSI/CommonDataModel/wiki" TargetMode="External"/><Relationship Id="rId1" Type="http://schemas.openxmlformats.org/officeDocument/2006/relationships/slideLayout" Target="../slideLayouts/slideLayout2.xml"/><Relationship Id="rId6" Type="http://schemas.openxmlformats.org/officeDocument/2006/relationships/hyperlink" Target="http://www.ohdsi.org/web/wiki/doku.php?id=resources:2018_data_network" TargetMode="External"/><Relationship Id="rId5" Type="http://schemas.openxmlformats.org/officeDocument/2006/relationships/hyperlink" Target="http://forums.ohdsi.org/c/cdm-builders" TargetMode="External"/><Relationship Id="rId10" Type="http://schemas.openxmlformats.org/officeDocument/2006/relationships/image" Target="../media/image46.png"/><Relationship Id="rId4" Type="http://schemas.openxmlformats.org/officeDocument/2006/relationships/hyperlink" Target="http://forums.ohdsi.org/" TargetMode="External"/><Relationship Id="rId9" Type="http://schemas.openxmlformats.org/officeDocument/2006/relationships/image" Target="../media/image28.png"/></Relationships>
</file>

<file path=ppt/slides/_rels/slide63.xml.rels><?xml version="1.0" encoding="UTF-8" standalone="yes"?>
<Relationships xmlns="http://schemas.openxmlformats.org/package/2006/relationships"><Relationship Id="rId3" Type="http://schemas.openxmlformats.org/officeDocument/2006/relationships/hyperlink" Target="https://ohdsi.github.io/ETL-Synthea/" TargetMode="External"/><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47.png"/></Relationships>
</file>

<file path=ppt/slides/_rels/slide64.xml.rels><?xml version="1.0" encoding="UTF-8" standalone="yes"?>
<Relationships xmlns="http://schemas.openxmlformats.org/package/2006/relationships"><Relationship Id="rId3" Type="http://schemas.openxmlformats.org/officeDocument/2006/relationships/hyperlink" Target="https://ohdsi.github.io/ETL-Synthea/articles/person.html" TargetMode="External"/><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hyperlink" Target="https://ohdsi.github.io/ETL-Synthea/articles/observation_period.html" TargetMode="External"/><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hyperlink" Target="https://ohdsi.github.io/CommonDataModel/cdm54.html#visit_occurrence" TargetMode="Externa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hyperlink" Target="https://github.com/OHDSI/Tutorial-ETL" TargetMode="External"/><Relationship Id="rId1" Type="http://schemas.openxmlformats.org/officeDocument/2006/relationships/slideLayout" Target="../slideLayouts/slideLayout2.xml"/><Relationship Id="rId4" Type="http://schemas.microsoft.com/office/2007/relationships/hdphoto" Target="../media/hdphoto1.wdp"/></Relationships>
</file>

<file path=ppt/slides/_rels/slide6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hyperlink" Target="https://ohdsi.github.io/ETL-Synthea/articles/condition_occurrence.html" TargetMode="Externa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8" Type="http://schemas.openxmlformats.org/officeDocument/2006/relationships/hyperlink" Target="https://github.com/synthetichealth/synthea/wiki/CSV-File-Data-Dictionary#devices" TargetMode="External"/><Relationship Id="rId13" Type="http://schemas.openxmlformats.org/officeDocument/2006/relationships/hyperlink" Target="https://github.com/synthetichealth/synthea/wiki/CSV-File-Data-Dictionary#observations" TargetMode="External"/><Relationship Id="rId18" Type="http://schemas.openxmlformats.org/officeDocument/2006/relationships/hyperlink" Target="https://github.com/synthetichealth/synthea/wiki/CSV-File-Data-Dictionary#procedures" TargetMode="External"/><Relationship Id="rId3" Type="http://schemas.openxmlformats.org/officeDocument/2006/relationships/hyperlink" Target="https://github.com/synthetichealth/synthea/wiki/CSV-File-Data-Dictionary#allergies" TargetMode="External"/><Relationship Id="rId7" Type="http://schemas.openxmlformats.org/officeDocument/2006/relationships/hyperlink" Target="https://github.com/synthetichealth/synthea/wiki/CSV-File-Data-Dictionary#conditions" TargetMode="External"/><Relationship Id="rId12" Type="http://schemas.openxmlformats.org/officeDocument/2006/relationships/hyperlink" Target="https://github.com/synthetichealth/synthea/wiki/CSV-File-Data-Dictionary#medications" TargetMode="External"/><Relationship Id="rId17" Type="http://schemas.openxmlformats.org/officeDocument/2006/relationships/hyperlink" Target="https://github.com/synthetichealth/synthea/wiki/CSV-File-Data-Dictionary#payers" TargetMode="External"/><Relationship Id="rId2" Type="http://schemas.openxmlformats.org/officeDocument/2006/relationships/notesSlide" Target="../notesSlides/notesSlide37.xml"/><Relationship Id="rId16" Type="http://schemas.openxmlformats.org/officeDocument/2006/relationships/hyperlink" Target="https://github.com/synthetichealth/synthea/wiki/CSV-File-Data-Dictionary#payer-transitions" TargetMode="External"/><Relationship Id="rId1" Type="http://schemas.openxmlformats.org/officeDocument/2006/relationships/slideLayout" Target="../slideLayouts/slideLayout7.xml"/><Relationship Id="rId6" Type="http://schemas.openxmlformats.org/officeDocument/2006/relationships/hyperlink" Target="https://github.com/synthetichealth/synthea/wiki/CSV-File-Data-Dictionary#claims-transactions" TargetMode="External"/><Relationship Id="rId11" Type="http://schemas.openxmlformats.org/officeDocument/2006/relationships/hyperlink" Target="https://github.com/synthetichealth/synthea/wiki/CSV-File-Data-Dictionary#immunizations" TargetMode="External"/><Relationship Id="rId5" Type="http://schemas.openxmlformats.org/officeDocument/2006/relationships/hyperlink" Target="https://github.com/synthetichealth/synthea/wiki/CSV-File-Data-Dictionary#claims" TargetMode="External"/><Relationship Id="rId15" Type="http://schemas.openxmlformats.org/officeDocument/2006/relationships/hyperlink" Target="https://github.com/synthetichealth/synthea/wiki/CSV-File-Data-Dictionary#patients" TargetMode="External"/><Relationship Id="rId10" Type="http://schemas.openxmlformats.org/officeDocument/2006/relationships/hyperlink" Target="https://github.com/synthetichealth/synthea/wiki/CSV-File-Data-Dictionary#imaging-studies" TargetMode="External"/><Relationship Id="rId19" Type="http://schemas.openxmlformats.org/officeDocument/2006/relationships/hyperlink" Target="https://github.com/synthetichealth/synthea/wiki/CSV-File-Data-Dictionary#supplies" TargetMode="External"/><Relationship Id="rId4" Type="http://schemas.openxmlformats.org/officeDocument/2006/relationships/hyperlink" Target="https://github.com/synthetichealth/synthea/wiki/CSV-File-Data-Dictionary#careplans" TargetMode="External"/><Relationship Id="rId9" Type="http://schemas.openxmlformats.org/officeDocument/2006/relationships/hyperlink" Target="https://github.com/synthetichealth/synthea/wiki/CSV-File-Data-Dictionary#encounters" TargetMode="External"/><Relationship Id="rId14" Type="http://schemas.openxmlformats.org/officeDocument/2006/relationships/hyperlink" Target="https://github.com/synthetichealth/synthea/wiki/CSV-File-Data-Dictionary#organizations" TargetMode="External"/></Relationships>
</file>

<file path=ppt/slides/_rels/slide75.xml.rels><?xml version="1.0" encoding="UTF-8" standalone="yes"?>
<Relationships xmlns="http://schemas.openxmlformats.org/package/2006/relationships"><Relationship Id="rId3" Type="http://schemas.openxmlformats.org/officeDocument/2006/relationships/hyperlink" Target="https://ohdsi.github.io/ETL-Synthea/articles/drug_exposure.html" TargetMode="External"/><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notesSlide" Target="../notesSlides/notesSlide39.xml"/><Relationship Id="rId1" Type="http://schemas.openxmlformats.org/officeDocument/2006/relationships/slideLayout" Target="../slideLayouts/slideLayout4.xml"/><Relationship Id="rId6" Type="http://schemas.openxmlformats.org/officeDocument/2006/relationships/image" Target="../media/image56.png"/><Relationship Id="rId11" Type="http://schemas.openxmlformats.org/officeDocument/2006/relationships/image" Target="../media/image61.png"/><Relationship Id="rId5" Type="http://schemas.openxmlformats.org/officeDocument/2006/relationships/image" Target="../media/image55.png"/><Relationship Id="rId10" Type="http://schemas.openxmlformats.org/officeDocument/2006/relationships/image" Target="../media/image60.png"/><Relationship Id="rId4" Type="http://schemas.openxmlformats.org/officeDocument/2006/relationships/image" Target="../media/image54.png"/><Relationship Id="rId9" Type="http://schemas.openxmlformats.org/officeDocument/2006/relationships/image" Target="../media/image59.png"/></Relationships>
</file>

<file path=ppt/slides/_rels/slide78.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53.png"/><Relationship Id="rId7" Type="http://schemas.openxmlformats.org/officeDocument/2006/relationships/image" Target="../media/image65.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63.png"/><Relationship Id="rId10" Type="http://schemas.openxmlformats.org/officeDocument/2006/relationships/image" Target="../media/image68.png"/><Relationship Id="rId4" Type="http://schemas.openxmlformats.org/officeDocument/2006/relationships/image" Target="../media/image62.jpeg"/><Relationship Id="rId9" Type="http://schemas.openxmlformats.org/officeDocument/2006/relationships/image" Target="../media/image67.png"/></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53.png"/><Relationship Id="rId1" Type="http://schemas.openxmlformats.org/officeDocument/2006/relationships/slideLayout" Target="../slideLayouts/slideLayout2.xml"/><Relationship Id="rId4" Type="http://schemas.openxmlformats.org/officeDocument/2006/relationships/hyperlink" Target="https://github.com/OHDSI/ETL-Synthea/releases/tag/v2.1.0" TargetMode="External"/></Relationships>
</file>

<file path=ppt/slides/_rels/slide8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2.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83.xml.rels><?xml version="1.0" encoding="UTF-8" standalone="yes"?>
<Relationships xmlns="http://schemas.openxmlformats.org/package/2006/relationships"><Relationship Id="rId3" Type="http://schemas.openxmlformats.org/officeDocument/2006/relationships/hyperlink" Target="https://github.com/OHDSI/ETL-Synthea/blob/main/README.md" TargetMode="External"/><Relationship Id="rId2" Type="http://schemas.openxmlformats.org/officeDocument/2006/relationships/image" Target="../media/image35.gif"/><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4.png"/><Relationship Id="rId1" Type="http://schemas.openxmlformats.org/officeDocument/2006/relationships/slideLayout" Target="../slideLayouts/slideLayout4.xml"/><Relationship Id="rId5" Type="http://schemas.openxmlformats.org/officeDocument/2006/relationships/image" Target="../media/image78.png"/><Relationship Id="rId4" Type="http://schemas.openxmlformats.org/officeDocument/2006/relationships/hyperlink" Target="https://ohdsi.github.io/ETL-Synthea/articles/person.html" TargetMode="External"/></Relationships>
</file>

<file path=ppt/slides/_rels/slide85.xml.rels><?xml version="1.0" encoding="UTF-8" standalone="yes"?>
<Relationships xmlns="http://schemas.openxmlformats.org/package/2006/relationships"><Relationship Id="rId3" Type="http://schemas.openxmlformats.org/officeDocument/2006/relationships/image" Target="../media/image53.png"/><Relationship Id="rId7" Type="http://schemas.openxmlformats.org/officeDocument/2006/relationships/image" Target="../media/image82.png"/><Relationship Id="rId2" Type="http://schemas.openxmlformats.org/officeDocument/2006/relationships/image" Target="../media/image54.png"/><Relationship Id="rId1" Type="http://schemas.openxmlformats.org/officeDocument/2006/relationships/slideLayout" Target="../slideLayouts/slideLayout4.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s>
</file>

<file path=ppt/slides/_rels/slide8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4.png"/><Relationship Id="rId1" Type="http://schemas.openxmlformats.org/officeDocument/2006/relationships/slideLayout" Target="../slideLayouts/slideLayout4.xml"/><Relationship Id="rId4" Type="http://schemas.openxmlformats.org/officeDocument/2006/relationships/hyperlink" Target="https://github.com/OHDSI/Tutorial-ETL" TargetMode="External"/></Relationships>
</file>

<file path=ppt/slides/_rels/slide87.xml.rels><?xml version="1.0" encoding="UTF-8" standalone="yes"?>
<Relationships xmlns="http://schemas.openxmlformats.org/package/2006/relationships"><Relationship Id="rId3" Type="http://schemas.openxmlformats.org/officeDocument/2006/relationships/hyperlink" Target="https://github.com/OHDSI/ETL-HealthVerityBuilder" TargetMode="External"/><Relationship Id="rId2" Type="http://schemas.openxmlformats.org/officeDocument/2006/relationships/hyperlink" Target="https://github.com/OHDSI/ETL-Synthea" TargetMode="External"/><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hyperlink" Target="https://github.com/OHDSI/ETL-lambdabuilder" TargetMode="External"/><Relationship Id="rId4" Type="http://schemas.openxmlformats.org/officeDocument/2006/relationships/hyperlink" Target="https://github.com/OHDSI/ETL-CDMBuilder" TargetMode="External"/></Relationships>
</file>

<file path=ppt/slides/_rels/slide88.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hyperlink" Target="https://github.com/OHDSI/ETL-CDMBuilder" TargetMode="Externa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 Id="rId9" Type="http://schemas.openxmlformats.org/officeDocument/2006/relationships/image" Target="../media/image53.png"/></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8" Type="http://schemas.openxmlformats.org/officeDocument/2006/relationships/diagramColors" Target="../diagrams/colors4.xml"/><Relationship Id="rId3" Type="http://schemas.openxmlformats.org/officeDocument/2006/relationships/image" Target="../media/image83.png"/><Relationship Id="rId7" Type="http://schemas.openxmlformats.org/officeDocument/2006/relationships/diagramQuickStyle" Target="../diagrams/quickStyle4.xml"/><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diagramLayout" Target="../diagrams/layout4.xml"/><Relationship Id="rId5" Type="http://schemas.openxmlformats.org/officeDocument/2006/relationships/diagramData" Target="../diagrams/data4.xml"/><Relationship Id="rId4" Type="http://schemas.microsoft.com/office/2007/relationships/hdphoto" Target="../media/hdphoto3.wdp"/><Relationship Id="rId9" Type="http://schemas.microsoft.com/office/2007/relationships/diagramDrawing" Target="../diagrams/drawing4.xml"/></Relationships>
</file>

<file path=ppt/slides/_rels/slide91.xml.rels><?xml version="1.0" encoding="UTF-8" standalone="yes"?>
<Relationships xmlns="http://schemas.openxmlformats.org/package/2006/relationships"><Relationship Id="rId3" Type="http://schemas.openxmlformats.org/officeDocument/2006/relationships/image" Target="../media/image83.png"/><Relationship Id="rId2" Type="http://schemas.microsoft.com/office/2018/10/relationships/comments" Target="../comments/modernComment_2FA_4D772E5D.xml"/><Relationship Id="rId1" Type="http://schemas.openxmlformats.org/officeDocument/2006/relationships/slideLayout" Target="../slideLayouts/slideLayout2.xml"/><Relationship Id="rId5" Type="http://schemas.openxmlformats.org/officeDocument/2006/relationships/image" Target="../media/image26.png"/><Relationship Id="rId4" Type="http://schemas.microsoft.com/office/2007/relationships/hdphoto" Target="../media/hdphoto3.wdp"/></Relationships>
</file>

<file path=ppt/slides/_rels/slide92.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84.png"/><Relationship Id="rId5" Type="http://schemas.openxmlformats.org/officeDocument/2006/relationships/image" Target="../media/image32.png"/><Relationship Id="rId4" Type="http://schemas.microsoft.com/office/2007/relationships/hdphoto" Target="../media/hdphoto3.wdp"/></Relationships>
</file>

<file path=ppt/slides/_rels/slide9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85.png"/><Relationship Id="rId5" Type="http://schemas.openxmlformats.org/officeDocument/2006/relationships/image" Target="../media/image32.png"/><Relationship Id="rId4" Type="http://schemas.microsoft.com/office/2007/relationships/hdphoto" Target="../media/hdphoto3.wdp"/></Relationships>
</file>

<file path=ppt/slides/_rels/slide94.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46.xml"/><Relationship Id="rId1" Type="http://schemas.openxmlformats.org/officeDocument/2006/relationships/slideLayout" Target="../slideLayouts/slideLayout2.xml"/><Relationship Id="rId5" Type="http://schemas.openxmlformats.org/officeDocument/2006/relationships/image" Target="../media/image32.png"/><Relationship Id="rId4" Type="http://schemas.microsoft.com/office/2007/relationships/hdphoto" Target="../media/hdphoto3.wdp"/></Relationships>
</file>

<file path=ppt/slides/_rels/slide95.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image" Target="../media/image32.png"/><Relationship Id="rId5" Type="http://schemas.microsoft.com/office/2007/relationships/hdphoto" Target="../media/hdphoto3.wdp"/><Relationship Id="rId4" Type="http://schemas.openxmlformats.org/officeDocument/2006/relationships/image" Target="../media/image83.png"/></Relationships>
</file>

<file path=ppt/slides/_rels/slide96.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87.png"/><Relationship Id="rId7" Type="http://schemas.openxmlformats.org/officeDocument/2006/relationships/image" Target="../media/image83.png"/><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image" Target="../media/image90.svg"/><Relationship Id="rId5" Type="http://schemas.openxmlformats.org/officeDocument/2006/relationships/image" Target="../media/image89.png"/><Relationship Id="rId4" Type="http://schemas.openxmlformats.org/officeDocument/2006/relationships/image" Target="../media/image88.svg"/><Relationship Id="rId9" Type="http://schemas.openxmlformats.org/officeDocument/2006/relationships/image" Target="../media/image32.png"/></Relationships>
</file>

<file path=ppt/slides/_rels/slide97.xml.rels><?xml version="1.0" encoding="UTF-8" standalone="yes"?>
<Relationships xmlns="http://schemas.openxmlformats.org/package/2006/relationships"><Relationship Id="rId8" Type="http://schemas.openxmlformats.org/officeDocument/2006/relationships/image" Target="../media/image90.svg"/><Relationship Id="rId3" Type="http://schemas.openxmlformats.org/officeDocument/2006/relationships/image" Target="../media/image91.png"/><Relationship Id="rId7" Type="http://schemas.openxmlformats.org/officeDocument/2006/relationships/image" Target="../media/image89.png"/><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image" Target="../media/image88.svg"/><Relationship Id="rId11" Type="http://schemas.openxmlformats.org/officeDocument/2006/relationships/image" Target="../media/image32.png"/><Relationship Id="rId5" Type="http://schemas.openxmlformats.org/officeDocument/2006/relationships/image" Target="../media/image87.png"/><Relationship Id="rId10" Type="http://schemas.microsoft.com/office/2007/relationships/hdphoto" Target="../media/hdphoto3.wdp"/><Relationship Id="rId4" Type="http://schemas.openxmlformats.org/officeDocument/2006/relationships/image" Target="../media/image92.svg"/><Relationship Id="rId9" Type="http://schemas.openxmlformats.org/officeDocument/2006/relationships/image" Target="../media/image83.png"/></Relationships>
</file>

<file path=ppt/slides/_rels/slide9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image" Target="../media/image94.png"/><Relationship Id="rId5" Type="http://schemas.openxmlformats.org/officeDocument/2006/relationships/image" Target="../media/image93.png"/><Relationship Id="rId4" Type="http://schemas.microsoft.com/office/2007/relationships/hdphoto" Target="../media/hdphoto3.wdp"/></Relationships>
</file>

<file path=ppt/slides/_rels/slide99.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image" Target="../media/image96.png"/><Relationship Id="rId5" Type="http://schemas.openxmlformats.org/officeDocument/2006/relationships/image" Target="../media/image95.png"/><Relationship Id="rId4" Type="http://schemas.microsoft.com/office/2007/relationships/hdphoto" Target="../media/hdphoto3.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EC442-C1E2-4DAE-A87E-82243E5A93A9}"/>
              </a:ext>
            </a:extLst>
          </p:cNvPr>
          <p:cNvSpPr>
            <a:spLocks noGrp="1"/>
          </p:cNvSpPr>
          <p:nvPr>
            <p:ph type="ctrTitle"/>
          </p:nvPr>
        </p:nvSpPr>
        <p:spPr>
          <a:xfrm>
            <a:off x="3149600" y="2041525"/>
            <a:ext cx="8128000" cy="1755775"/>
          </a:xfrm>
        </p:spPr>
        <p:txBody>
          <a:bodyPr>
            <a:normAutofit fontScale="90000"/>
          </a:bodyPr>
          <a:lstStyle/>
          <a:p>
            <a:r>
              <a:rPr lang="en-US" b="1" i="0" u="none" strike="noStrike" dirty="0">
                <a:effectLst/>
                <a:latin typeface="Aptos" panose="020B0004020202020204" pitchFamily="34" charset="0"/>
              </a:rPr>
              <a:t>Developing and evaluating your Extract, Transform, Load (ETL) process to the OMOP Common Data Model</a:t>
            </a:r>
            <a:endParaRPr lang="en-US"/>
          </a:p>
        </p:txBody>
      </p:sp>
      <p:sp>
        <p:nvSpPr>
          <p:cNvPr id="5" name="Subtitle 4">
            <a:extLst>
              <a:ext uri="{FF2B5EF4-FFF2-40B4-BE49-F238E27FC236}">
                <a16:creationId xmlns:a16="http://schemas.microsoft.com/office/drawing/2014/main" id="{AF0E5376-FC39-F21A-9F67-6B6E9B87FCB7}"/>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34686127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Rectangle 64">
            <a:extLst>
              <a:ext uri="{FF2B5EF4-FFF2-40B4-BE49-F238E27FC236}">
                <a16:creationId xmlns:a16="http://schemas.microsoft.com/office/drawing/2014/main" id="{E4342945-DBC6-6DD7-3AA8-F8EE0D71D4A2}"/>
              </a:ext>
            </a:extLst>
          </p:cNvPr>
          <p:cNvSpPr/>
          <p:nvPr/>
        </p:nvSpPr>
        <p:spPr>
          <a:xfrm>
            <a:off x="1" y="0"/>
            <a:ext cx="12192000" cy="6858000"/>
          </a:xfrm>
          <a:prstGeom prst="rect">
            <a:avLst/>
          </a:prstGeom>
          <a:solidFill>
            <a:srgbClr val="F7F7F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M"/>
          </a:p>
        </p:txBody>
      </p:sp>
      <p:sp>
        <p:nvSpPr>
          <p:cNvPr id="6" name="TextBox 5">
            <a:extLst>
              <a:ext uri="{FF2B5EF4-FFF2-40B4-BE49-F238E27FC236}">
                <a16:creationId xmlns:a16="http://schemas.microsoft.com/office/drawing/2014/main" id="{AF4AFBB8-9437-25B0-EC1C-DFED6F22CBDB}"/>
              </a:ext>
            </a:extLst>
          </p:cNvPr>
          <p:cNvSpPr txBox="1"/>
          <p:nvPr/>
        </p:nvSpPr>
        <p:spPr>
          <a:xfrm>
            <a:off x="772711" y="379300"/>
            <a:ext cx="10667052" cy="646331"/>
          </a:xfrm>
          <a:prstGeom prst="rect">
            <a:avLst/>
          </a:prstGeom>
          <a:noFill/>
        </p:spPr>
        <p:txBody>
          <a:bodyPr wrap="square" rtlCol="0">
            <a:spAutoFit/>
          </a:bodyPr>
          <a:lstStyle/>
          <a:p>
            <a:pPr algn="ctr"/>
            <a:r>
              <a:rPr lang="en-GB" sz="3600" b="1" dirty="0">
                <a:solidFill>
                  <a:srgbClr val="002060"/>
                </a:solidFill>
                <a:latin typeface="+mj-lt"/>
              </a:rPr>
              <a:t>OHDSI Standard Vocabularies</a:t>
            </a:r>
            <a:endParaRPr lang="en-US" sz="3600" b="1" dirty="0">
              <a:solidFill>
                <a:srgbClr val="002060"/>
              </a:solidFill>
              <a:latin typeface="+mj-lt"/>
            </a:endParaRPr>
          </a:p>
        </p:txBody>
      </p:sp>
      <p:pic>
        <p:nvPicPr>
          <p:cNvPr id="2" name="Picture 1" descr="A group of colorful dots and lines&#10;&#10;Description automatically generated">
            <a:extLst>
              <a:ext uri="{FF2B5EF4-FFF2-40B4-BE49-F238E27FC236}">
                <a16:creationId xmlns:a16="http://schemas.microsoft.com/office/drawing/2014/main" id="{74ED3423-1A01-B065-C15C-2D6B864922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5477" y="2187143"/>
            <a:ext cx="8237820" cy="3839136"/>
          </a:xfrm>
          <a:prstGeom prst="rect">
            <a:avLst/>
          </a:prstGeom>
        </p:spPr>
      </p:pic>
      <p:pic>
        <p:nvPicPr>
          <p:cNvPr id="3" name="Picture 2" descr="A group of different colored squares&#10;&#10;Description automatically generated">
            <a:extLst>
              <a:ext uri="{FF2B5EF4-FFF2-40B4-BE49-F238E27FC236}">
                <a16:creationId xmlns:a16="http://schemas.microsoft.com/office/drawing/2014/main" id="{69206408-306F-72DD-17D5-F5BF9442C8F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6244" y="1369001"/>
            <a:ext cx="4657277" cy="4657277"/>
          </a:xfrm>
          <a:prstGeom prst="rect">
            <a:avLst/>
          </a:prstGeom>
        </p:spPr>
      </p:pic>
      <p:pic>
        <p:nvPicPr>
          <p:cNvPr id="4" name="Picture 3">
            <a:extLst>
              <a:ext uri="{FF2B5EF4-FFF2-40B4-BE49-F238E27FC236}">
                <a16:creationId xmlns:a16="http://schemas.microsoft.com/office/drawing/2014/main" id="{96C128B2-E8EC-0631-5CF5-432AA39E534B}"/>
              </a:ext>
            </a:extLst>
          </p:cNvPr>
          <p:cNvPicPr>
            <a:picLocks noChangeAspect="1"/>
          </p:cNvPicPr>
          <p:nvPr/>
        </p:nvPicPr>
        <p:blipFill>
          <a:blip r:embed="rId5"/>
          <a:stretch>
            <a:fillRect/>
          </a:stretch>
        </p:blipFill>
        <p:spPr>
          <a:xfrm>
            <a:off x="5670766" y="1419421"/>
            <a:ext cx="4463975" cy="1455760"/>
          </a:xfrm>
          <a:prstGeom prst="rect">
            <a:avLst/>
          </a:prstGeom>
        </p:spPr>
      </p:pic>
      <p:cxnSp>
        <p:nvCxnSpPr>
          <p:cNvPr id="7" name="Straight Connector 6">
            <a:extLst>
              <a:ext uri="{FF2B5EF4-FFF2-40B4-BE49-F238E27FC236}">
                <a16:creationId xmlns:a16="http://schemas.microsoft.com/office/drawing/2014/main" id="{37A6F376-57EE-A9EA-A640-25EC6967E85A}"/>
              </a:ext>
            </a:extLst>
          </p:cNvPr>
          <p:cNvCxnSpPr>
            <a:cxnSpLocks/>
          </p:cNvCxnSpPr>
          <p:nvPr/>
        </p:nvCxnSpPr>
        <p:spPr>
          <a:xfrm>
            <a:off x="816244" y="1128017"/>
            <a:ext cx="10667053" cy="0"/>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6196165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19EB30-9F48-4F0E-9793-5DD834B650F4}"/>
              </a:ext>
            </a:extLst>
          </p:cNvPr>
          <p:cNvSpPr>
            <a:spLocks noGrp="1"/>
          </p:cNvSpPr>
          <p:nvPr>
            <p:ph type="title"/>
          </p:nvPr>
        </p:nvSpPr>
        <p:spPr/>
        <p:txBody>
          <a:bodyPr/>
          <a:lstStyle/>
          <a:p>
            <a:r>
              <a:rPr lang="en-US"/>
              <a:t>ETL Maintenance</a:t>
            </a:r>
          </a:p>
        </p:txBody>
      </p:sp>
      <p:pic>
        <p:nvPicPr>
          <p:cNvPr id="3" name="Picture 2">
            <a:extLst>
              <a:ext uri="{FF2B5EF4-FFF2-40B4-BE49-F238E27FC236}">
                <a16:creationId xmlns:a16="http://schemas.microsoft.com/office/drawing/2014/main" id="{12BEAB10-9065-44A8-B04F-DC235D3D3260}"/>
              </a:ext>
            </a:extLst>
          </p:cNvPr>
          <p:cNvPicPr>
            <a:picLocks noChangeAspect="1"/>
          </p:cNvPicPr>
          <p:nvPr/>
        </p:nvPicPr>
        <p:blipFill>
          <a:blip r:embed="rId2"/>
          <a:stretch>
            <a:fillRect/>
          </a:stretch>
        </p:blipFill>
        <p:spPr>
          <a:xfrm>
            <a:off x="1878013" y="3870712"/>
            <a:ext cx="1543050" cy="504825"/>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32" name="Rectangle 31">
            <a:extLst>
              <a:ext uri="{FF2B5EF4-FFF2-40B4-BE49-F238E27FC236}">
                <a16:creationId xmlns:a16="http://schemas.microsoft.com/office/drawing/2014/main" id="{3ACB8D49-BEDE-4424-AFBC-1EFA1355D0C3}"/>
              </a:ext>
            </a:extLst>
          </p:cNvPr>
          <p:cNvSpPr/>
          <p:nvPr/>
        </p:nvSpPr>
        <p:spPr>
          <a:xfrm>
            <a:off x="1583608" y="4499379"/>
            <a:ext cx="2131860" cy="369332"/>
          </a:xfrm>
          <a:prstGeom prst="rect">
            <a:avLst/>
          </a:prstGeom>
        </p:spPr>
        <p:txBody>
          <a:bodyPr wrap="square">
            <a:spAutoFit/>
          </a:bodyPr>
          <a:lstStyle/>
          <a:p>
            <a:pPr algn="ctr"/>
            <a:r>
              <a:rPr lang="en-US"/>
              <a:t>New Vocab?</a:t>
            </a:r>
          </a:p>
        </p:txBody>
      </p:sp>
      <p:pic>
        <p:nvPicPr>
          <p:cNvPr id="8" name="Picture 7">
            <a:extLst>
              <a:ext uri="{FF2B5EF4-FFF2-40B4-BE49-F238E27FC236}">
                <a16:creationId xmlns:a16="http://schemas.microsoft.com/office/drawing/2014/main" id="{7FDD71A8-FD27-4BF3-A44A-752AB07F9F54}"/>
              </a:ext>
            </a:extLst>
          </p:cNvPr>
          <p:cNvPicPr>
            <a:picLocks noChangeAspect="1"/>
          </p:cNvPicPr>
          <p:nvPr/>
        </p:nvPicPr>
        <p:blipFill>
          <a:blip r:embed="rId3">
            <a:duotone>
              <a:prstClr val="black"/>
              <a:schemeClr val="accent3">
                <a:tint val="45000"/>
                <a:satMod val="400000"/>
              </a:schemeClr>
            </a:duotone>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2210871" y="2575561"/>
            <a:ext cx="822586" cy="822586"/>
          </a:xfrm>
          <a:prstGeom prst="rect">
            <a:avLst/>
          </a:prstGeom>
        </p:spPr>
      </p:pic>
      <p:sp>
        <p:nvSpPr>
          <p:cNvPr id="44" name="Rectangle 43">
            <a:extLst>
              <a:ext uri="{FF2B5EF4-FFF2-40B4-BE49-F238E27FC236}">
                <a16:creationId xmlns:a16="http://schemas.microsoft.com/office/drawing/2014/main" id="{D5B52D95-DDCC-4471-926E-171B8E9EADA8}"/>
              </a:ext>
            </a:extLst>
          </p:cNvPr>
          <p:cNvSpPr/>
          <p:nvPr/>
        </p:nvSpPr>
        <p:spPr>
          <a:xfrm>
            <a:off x="1601070" y="3324675"/>
            <a:ext cx="2131860" cy="369332"/>
          </a:xfrm>
          <a:prstGeom prst="rect">
            <a:avLst/>
          </a:prstGeom>
        </p:spPr>
        <p:txBody>
          <a:bodyPr wrap="square">
            <a:spAutoFit/>
          </a:bodyPr>
          <a:lstStyle/>
          <a:p>
            <a:pPr algn="ctr"/>
            <a:r>
              <a:rPr lang="en-US"/>
              <a:t>Bug Found?</a:t>
            </a:r>
          </a:p>
        </p:txBody>
      </p:sp>
      <p:sp>
        <p:nvSpPr>
          <p:cNvPr id="14" name="Flowchart: Magnetic Disk 13">
            <a:extLst>
              <a:ext uri="{FF2B5EF4-FFF2-40B4-BE49-F238E27FC236}">
                <a16:creationId xmlns:a16="http://schemas.microsoft.com/office/drawing/2014/main" id="{E7950BF0-93C6-432A-BC41-3EDF6634FA42}"/>
              </a:ext>
            </a:extLst>
          </p:cNvPr>
          <p:cNvSpPr/>
          <p:nvPr/>
        </p:nvSpPr>
        <p:spPr>
          <a:xfrm>
            <a:off x="2333245" y="1331168"/>
            <a:ext cx="523647" cy="604898"/>
          </a:xfrm>
          <a:prstGeom prst="flowChartMagneticDisk">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BA2FB6FF-F96E-4E52-9667-6DE037C50048}"/>
              </a:ext>
            </a:extLst>
          </p:cNvPr>
          <p:cNvSpPr/>
          <p:nvPr/>
        </p:nvSpPr>
        <p:spPr>
          <a:xfrm>
            <a:off x="1576623" y="1929231"/>
            <a:ext cx="2131860" cy="646331"/>
          </a:xfrm>
          <a:prstGeom prst="rect">
            <a:avLst/>
          </a:prstGeom>
        </p:spPr>
        <p:txBody>
          <a:bodyPr wrap="square">
            <a:spAutoFit/>
          </a:bodyPr>
          <a:lstStyle/>
          <a:p>
            <a:pPr algn="ctr"/>
            <a:r>
              <a:rPr lang="en-US"/>
              <a:t>Changed or Updated Raw Data?</a:t>
            </a:r>
          </a:p>
        </p:txBody>
      </p:sp>
      <p:pic>
        <p:nvPicPr>
          <p:cNvPr id="54" name="Picture 4" descr="Image result for pusheen transparent background">
            <a:extLst>
              <a:ext uri="{FF2B5EF4-FFF2-40B4-BE49-F238E27FC236}">
                <a16:creationId xmlns:a16="http://schemas.microsoft.com/office/drawing/2014/main" id="{C6A4807A-3BA2-411D-B353-B9223E23B46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42113" y="3600749"/>
            <a:ext cx="1522917" cy="1522917"/>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54">
            <a:extLst>
              <a:ext uri="{FF2B5EF4-FFF2-40B4-BE49-F238E27FC236}">
                <a16:creationId xmlns:a16="http://schemas.microsoft.com/office/drawing/2014/main" id="{353B0802-4AEC-47BD-BF80-B1624029905A}"/>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Lst>
          </a:blip>
          <a:stretch>
            <a:fillRect/>
          </a:stretch>
        </p:blipFill>
        <p:spPr>
          <a:xfrm>
            <a:off x="4758869" y="3657645"/>
            <a:ext cx="1466020" cy="1466020"/>
          </a:xfrm>
          <a:prstGeom prst="rect">
            <a:avLst/>
          </a:prstGeom>
        </p:spPr>
      </p:pic>
      <p:sp>
        <p:nvSpPr>
          <p:cNvPr id="56" name="Scroll: Vertical 55">
            <a:extLst>
              <a:ext uri="{FF2B5EF4-FFF2-40B4-BE49-F238E27FC236}">
                <a16:creationId xmlns:a16="http://schemas.microsoft.com/office/drawing/2014/main" id="{39DCBA07-0EEB-46FA-B378-6E7E2561D6A4}"/>
              </a:ext>
            </a:extLst>
          </p:cNvPr>
          <p:cNvSpPr/>
          <p:nvPr/>
        </p:nvSpPr>
        <p:spPr>
          <a:xfrm>
            <a:off x="6224890" y="2321389"/>
            <a:ext cx="675609" cy="762162"/>
          </a:xfrm>
          <a:prstGeom prst="verticalScroll">
            <a:avLst/>
          </a:prstGeom>
          <a:solidFill>
            <a:schemeClr val="accent3">
              <a:lumMod val="60000"/>
              <a:lumOff val="4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ETL</a:t>
            </a:r>
          </a:p>
        </p:txBody>
      </p:sp>
      <p:sp>
        <p:nvSpPr>
          <p:cNvPr id="57" name="Rectangle 56">
            <a:extLst>
              <a:ext uri="{FF2B5EF4-FFF2-40B4-BE49-F238E27FC236}">
                <a16:creationId xmlns:a16="http://schemas.microsoft.com/office/drawing/2014/main" id="{80055174-D705-4144-A24F-41A959E5429C}"/>
              </a:ext>
            </a:extLst>
          </p:cNvPr>
          <p:cNvSpPr/>
          <p:nvPr/>
        </p:nvSpPr>
        <p:spPr>
          <a:xfrm>
            <a:off x="6562693" y="4870637"/>
            <a:ext cx="2131860" cy="646331"/>
          </a:xfrm>
          <a:prstGeom prst="rect">
            <a:avLst/>
          </a:prstGeom>
        </p:spPr>
        <p:txBody>
          <a:bodyPr wrap="square">
            <a:spAutoFit/>
          </a:bodyPr>
          <a:lstStyle/>
          <a:p>
            <a:pPr algn="ctr"/>
            <a:r>
              <a:rPr lang="en-US"/>
              <a:t>A technical person implements the ETL</a:t>
            </a:r>
          </a:p>
        </p:txBody>
      </p:sp>
      <p:sp>
        <p:nvSpPr>
          <p:cNvPr id="58" name="Rectangle 57">
            <a:extLst>
              <a:ext uri="{FF2B5EF4-FFF2-40B4-BE49-F238E27FC236}">
                <a16:creationId xmlns:a16="http://schemas.microsoft.com/office/drawing/2014/main" id="{0ED08640-25B1-44C6-B296-028A26E5CE93}"/>
              </a:ext>
            </a:extLst>
          </p:cNvPr>
          <p:cNvSpPr/>
          <p:nvPr/>
        </p:nvSpPr>
        <p:spPr>
          <a:xfrm>
            <a:off x="4493476" y="4879338"/>
            <a:ext cx="1779508" cy="646331"/>
          </a:xfrm>
          <a:prstGeom prst="rect">
            <a:avLst/>
          </a:prstGeom>
        </p:spPr>
        <p:txBody>
          <a:bodyPr wrap="square">
            <a:spAutoFit/>
          </a:bodyPr>
          <a:lstStyle/>
          <a:p>
            <a:pPr algn="ctr"/>
            <a:r>
              <a:rPr lang="en-US"/>
              <a:t>All are involved in quality control</a:t>
            </a:r>
          </a:p>
        </p:txBody>
      </p:sp>
      <p:sp>
        <p:nvSpPr>
          <p:cNvPr id="59" name="Arrow: Right 58">
            <a:extLst>
              <a:ext uri="{FF2B5EF4-FFF2-40B4-BE49-F238E27FC236}">
                <a16:creationId xmlns:a16="http://schemas.microsoft.com/office/drawing/2014/main" id="{47100BA2-D0F6-419B-BFEE-9FDD19AEC7CD}"/>
              </a:ext>
            </a:extLst>
          </p:cNvPr>
          <p:cNvSpPr/>
          <p:nvPr/>
        </p:nvSpPr>
        <p:spPr>
          <a:xfrm rot="2775711">
            <a:off x="6983165" y="3192862"/>
            <a:ext cx="669579" cy="664208"/>
          </a:xfrm>
          <a:prstGeom prst="rightArrow">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Arrow: Right 59">
            <a:extLst>
              <a:ext uri="{FF2B5EF4-FFF2-40B4-BE49-F238E27FC236}">
                <a16:creationId xmlns:a16="http://schemas.microsoft.com/office/drawing/2014/main" id="{9C3D346A-5AA9-4B8D-98A4-35C7EB6A40A5}"/>
              </a:ext>
            </a:extLst>
          </p:cNvPr>
          <p:cNvSpPr/>
          <p:nvPr/>
        </p:nvSpPr>
        <p:spPr>
          <a:xfrm rot="10800000">
            <a:off x="6151090" y="4062862"/>
            <a:ext cx="678385" cy="655586"/>
          </a:xfrm>
          <a:prstGeom prst="rightArrow">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Arrow: Right 60">
            <a:extLst>
              <a:ext uri="{FF2B5EF4-FFF2-40B4-BE49-F238E27FC236}">
                <a16:creationId xmlns:a16="http://schemas.microsoft.com/office/drawing/2014/main" id="{EFF063AB-87FC-4204-A6B1-963009939573}"/>
              </a:ext>
            </a:extLst>
          </p:cNvPr>
          <p:cNvSpPr/>
          <p:nvPr/>
        </p:nvSpPr>
        <p:spPr>
          <a:xfrm rot="18993669">
            <a:off x="5442380" y="3006685"/>
            <a:ext cx="678385" cy="655586"/>
          </a:xfrm>
          <a:prstGeom prst="rightArrow">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CAF06341-B142-4DF8-AECA-E8557BC3AFA4}"/>
              </a:ext>
            </a:extLst>
          </p:cNvPr>
          <p:cNvSpPr/>
          <p:nvPr/>
        </p:nvSpPr>
        <p:spPr>
          <a:xfrm>
            <a:off x="5682085" y="1606066"/>
            <a:ext cx="1779508" cy="646331"/>
          </a:xfrm>
          <a:prstGeom prst="rect">
            <a:avLst/>
          </a:prstGeom>
        </p:spPr>
        <p:txBody>
          <a:bodyPr wrap="square">
            <a:spAutoFit/>
          </a:bodyPr>
          <a:lstStyle/>
          <a:p>
            <a:pPr algn="ctr"/>
            <a:r>
              <a:rPr lang="en-US"/>
              <a:t>ETL Documentation </a:t>
            </a:r>
          </a:p>
        </p:txBody>
      </p:sp>
      <p:sp>
        <p:nvSpPr>
          <p:cNvPr id="63" name="Arrow: Right 62">
            <a:extLst>
              <a:ext uri="{FF2B5EF4-FFF2-40B4-BE49-F238E27FC236}">
                <a16:creationId xmlns:a16="http://schemas.microsoft.com/office/drawing/2014/main" id="{318FB5AD-D156-4E17-865F-6A265499D881}"/>
              </a:ext>
            </a:extLst>
          </p:cNvPr>
          <p:cNvSpPr/>
          <p:nvPr/>
        </p:nvSpPr>
        <p:spPr>
          <a:xfrm>
            <a:off x="3667501" y="1329146"/>
            <a:ext cx="840143" cy="822586"/>
          </a:xfrm>
          <a:prstGeom prst="rightArrow">
            <a:avLst/>
          </a:prstGeom>
          <a:solidFill>
            <a:schemeClr val="bg1">
              <a:lumMod val="85000"/>
            </a:schemeClr>
          </a:solidFill>
          <a:ln>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Arrow: Right 63">
            <a:extLst>
              <a:ext uri="{FF2B5EF4-FFF2-40B4-BE49-F238E27FC236}">
                <a16:creationId xmlns:a16="http://schemas.microsoft.com/office/drawing/2014/main" id="{D9361A5A-6DF6-4100-87E7-6DF2175FAA90}"/>
              </a:ext>
            </a:extLst>
          </p:cNvPr>
          <p:cNvSpPr/>
          <p:nvPr/>
        </p:nvSpPr>
        <p:spPr>
          <a:xfrm>
            <a:off x="3667501" y="2627441"/>
            <a:ext cx="840143" cy="822586"/>
          </a:xfrm>
          <a:prstGeom prst="rightArrow">
            <a:avLst/>
          </a:prstGeom>
          <a:solidFill>
            <a:schemeClr val="bg1">
              <a:lumMod val="85000"/>
            </a:schemeClr>
          </a:solidFill>
          <a:ln>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Arrow: Right 64">
            <a:extLst>
              <a:ext uri="{FF2B5EF4-FFF2-40B4-BE49-F238E27FC236}">
                <a16:creationId xmlns:a16="http://schemas.microsoft.com/office/drawing/2014/main" id="{0FC45633-CBB3-4852-A0FB-9B27BA9B2E0B}"/>
              </a:ext>
            </a:extLst>
          </p:cNvPr>
          <p:cNvSpPr/>
          <p:nvPr/>
        </p:nvSpPr>
        <p:spPr>
          <a:xfrm>
            <a:off x="3667501" y="5114375"/>
            <a:ext cx="840143" cy="822586"/>
          </a:xfrm>
          <a:prstGeom prst="rightArrow">
            <a:avLst/>
          </a:prstGeom>
          <a:solidFill>
            <a:schemeClr val="bg1">
              <a:lumMod val="85000"/>
            </a:schemeClr>
          </a:solidFill>
          <a:ln>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Flowchart: Magnetic Disk 65">
            <a:extLst>
              <a:ext uri="{FF2B5EF4-FFF2-40B4-BE49-F238E27FC236}">
                <a16:creationId xmlns:a16="http://schemas.microsoft.com/office/drawing/2014/main" id="{EBEB9D60-424E-4C83-8850-F6541D60CB9E}"/>
              </a:ext>
            </a:extLst>
          </p:cNvPr>
          <p:cNvSpPr/>
          <p:nvPr/>
        </p:nvSpPr>
        <p:spPr>
          <a:xfrm>
            <a:off x="9394041" y="2972740"/>
            <a:ext cx="1012371" cy="912521"/>
          </a:xfrm>
          <a:prstGeom prst="flowChartMagneticDisk">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4D1CBFAA-FB20-4498-84C9-D1FB66457550}"/>
              </a:ext>
            </a:extLst>
          </p:cNvPr>
          <p:cNvSpPr/>
          <p:nvPr/>
        </p:nvSpPr>
        <p:spPr>
          <a:xfrm>
            <a:off x="8832008" y="3956008"/>
            <a:ext cx="2131860" cy="369332"/>
          </a:xfrm>
          <a:prstGeom prst="rect">
            <a:avLst/>
          </a:prstGeom>
        </p:spPr>
        <p:txBody>
          <a:bodyPr wrap="square">
            <a:spAutoFit/>
          </a:bodyPr>
          <a:lstStyle/>
          <a:p>
            <a:pPr algn="ctr"/>
            <a:r>
              <a:rPr lang="en-US"/>
              <a:t>Updated CDM</a:t>
            </a:r>
          </a:p>
        </p:txBody>
      </p:sp>
      <p:sp>
        <p:nvSpPr>
          <p:cNvPr id="68" name="Arrow: Right 67">
            <a:extLst>
              <a:ext uri="{FF2B5EF4-FFF2-40B4-BE49-F238E27FC236}">
                <a16:creationId xmlns:a16="http://schemas.microsoft.com/office/drawing/2014/main" id="{6F03CDCA-58CD-4DD4-80C8-4831FB3CA572}"/>
              </a:ext>
            </a:extLst>
          </p:cNvPr>
          <p:cNvSpPr/>
          <p:nvPr/>
        </p:nvSpPr>
        <p:spPr>
          <a:xfrm>
            <a:off x="8452928" y="3098048"/>
            <a:ext cx="840143" cy="822586"/>
          </a:xfrm>
          <a:prstGeom prst="rightArrow">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9" name="Picture 6" descr="http://www.ohdsi.org/web/wiki/lib/exe/fetch.php?w=100&amp;tok=44f68f&amp;media=t-ohdsi-logo-only.png">
            <a:extLst>
              <a:ext uri="{FF2B5EF4-FFF2-40B4-BE49-F238E27FC236}">
                <a16:creationId xmlns:a16="http://schemas.microsoft.com/office/drawing/2014/main" id="{C7B0AE73-0DB3-4DB2-AFA6-DD2D69882A8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325196" y="5123665"/>
            <a:ext cx="667512" cy="667512"/>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70" name="Rectangle 69">
            <a:extLst>
              <a:ext uri="{FF2B5EF4-FFF2-40B4-BE49-F238E27FC236}">
                <a16:creationId xmlns:a16="http://schemas.microsoft.com/office/drawing/2014/main" id="{54D650C0-282C-408F-90FC-0561E732F0A8}"/>
              </a:ext>
            </a:extLst>
          </p:cNvPr>
          <p:cNvSpPr/>
          <p:nvPr/>
        </p:nvSpPr>
        <p:spPr>
          <a:xfrm>
            <a:off x="1604019" y="5930022"/>
            <a:ext cx="2131860" cy="369332"/>
          </a:xfrm>
          <a:prstGeom prst="rect">
            <a:avLst/>
          </a:prstGeom>
        </p:spPr>
        <p:txBody>
          <a:bodyPr wrap="square">
            <a:spAutoFit/>
          </a:bodyPr>
          <a:lstStyle/>
          <a:p>
            <a:pPr algn="ctr"/>
            <a:r>
              <a:rPr lang="en-US"/>
              <a:t>CDM Update?</a:t>
            </a:r>
          </a:p>
        </p:txBody>
      </p:sp>
      <p:sp>
        <p:nvSpPr>
          <p:cNvPr id="71" name="Arrow: Right 70">
            <a:extLst>
              <a:ext uri="{FF2B5EF4-FFF2-40B4-BE49-F238E27FC236}">
                <a16:creationId xmlns:a16="http://schemas.microsoft.com/office/drawing/2014/main" id="{7E094D59-3B26-43A8-83A6-2EBE15B61932}"/>
              </a:ext>
            </a:extLst>
          </p:cNvPr>
          <p:cNvSpPr/>
          <p:nvPr/>
        </p:nvSpPr>
        <p:spPr>
          <a:xfrm>
            <a:off x="3667501" y="3711830"/>
            <a:ext cx="840143" cy="822586"/>
          </a:xfrm>
          <a:prstGeom prst="rightArrow">
            <a:avLst/>
          </a:prstGeom>
          <a:solidFill>
            <a:schemeClr val="bg1">
              <a:lumMod val="85000"/>
            </a:schemeClr>
          </a:solidFill>
          <a:ln>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79BB3E97-ABF3-443A-9417-125907C2B963}"/>
              </a:ext>
            </a:extLst>
          </p:cNvPr>
          <p:cNvSpPr>
            <a:spLocks noGrp="1"/>
          </p:cNvSpPr>
          <p:nvPr>
            <p:ph type="sldNum" sz="quarter" idx="4"/>
          </p:nvPr>
        </p:nvSpPr>
        <p:spPr/>
        <p:txBody>
          <a:bodyPr/>
          <a:lstStyle/>
          <a:p>
            <a:fld id="{444583ED-F364-40B3-B25B-483B5033DFA3}" type="slidenum">
              <a:rPr lang="en-US" smtClean="0"/>
              <a:pPr/>
              <a:t>100</a:t>
            </a:fld>
            <a:endParaRPr lang="en-US"/>
          </a:p>
        </p:txBody>
      </p:sp>
    </p:spTree>
    <p:extLst>
      <p:ext uri="{BB962C8B-B14F-4D97-AF65-F5344CB8AC3E}">
        <p14:creationId xmlns:p14="http://schemas.microsoft.com/office/powerpoint/2010/main" val="344411317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8946C8-2EA1-4FF1-838C-8C1FC1BA7AA5}"/>
              </a:ext>
            </a:extLst>
          </p:cNvPr>
          <p:cNvSpPr>
            <a:spLocks noGrp="1"/>
          </p:cNvSpPr>
          <p:nvPr>
            <p:ph type="title"/>
          </p:nvPr>
        </p:nvSpPr>
        <p:spPr>
          <a:xfrm>
            <a:off x="2667000" y="152400"/>
            <a:ext cx="6096000" cy="838200"/>
          </a:xfrm>
        </p:spPr>
        <p:txBody>
          <a:bodyPr>
            <a:normAutofit fontScale="90000"/>
          </a:bodyPr>
          <a:lstStyle/>
          <a:p>
            <a:r>
              <a:rPr lang="en-US"/>
              <a:t>DataQualityDashboard (DQD)</a:t>
            </a:r>
          </a:p>
        </p:txBody>
      </p:sp>
      <p:sp>
        <p:nvSpPr>
          <p:cNvPr id="3" name="Content Placeholder 2">
            <a:extLst>
              <a:ext uri="{FF2B5EF4-FFF2-40B4-BE49-F238E27FC236}">
                <a16:creationId xmlns:a16="http://schemas.microsoft.com/office/drawing/2014/main" id="{82B10DA0-B0DD-42D5-8D3B-617BA71D0A97}"/>
              </a:ext>
            </a:extLst>
          </p:cNvPr>
          <p:cNvSpPr>
            <a:spLocks noGrp="1"/>
          </p:cNvSpPr>
          <p:nvPr>
            <p:ph idx="1"/>
          </p:nvPr>
        </p:nvSpPr>
        <p:spPr>
          <a:xfrm>
            <a:off x="1981200" y="1219201"/>
            <a:ext cx="8229600" cy="1119739"/>
          </a:xfrm>
        </p:spPr>
        <p:txBody>
          <a:bodyPr>
            <a:normAutofit/>
          </a:bodyPr>
          <a:lstStyle/>
          <a:p>
            <a:r>
              <a:rPr lang="en-US"/>
              <a:t>Runs a prespecified set of data quality checks and thresholds on the CDM</a:t>
            </a:r>
          </a:p>
        </p:txBody>
      </p:sp>
      <p:sp>
        <p:nvSpPr>
          <p:cNvPr id="4" name="Slide Number Placeholder 3">
            <a:extLst>
              <a:ext uri="{FF2B5EF4-FFF2-40B4-BE49-F238E27FC236}">
                <a16:creationId xmlns:a16="http://schemas.microsoft.com/office/drawing/2014/main" id="{CFB9B9B7-979B-42AE-957F-7869AC20E6D8}"/>
              </a:ext>
            </a:extLst>
          </p:cNvPr>
          <p:cNvSpPr>
            <a:spLocks noGrp="1"/>
          </p:cNvSpPr>
          <p:nvPr>
            <p:ph type="sldNum" sz="quarter" idx="4"/>
          </p:nvPr>
        </p:nvSpPr>
        <p:spPr/>
        <p:txBody>
          <a:bodyPr/>
          <a:lstStyle/>
          <a:p>
            <a:fld id="{444583ED-F364-40B3-B25B-483B5033DFA3}" type="slidenum">
              <a:rPr lang="en-US" smtClean="0"/>
              <a:pPr/>
              <a:t>101</a:t>
            </a:fld>
            <a:endParaRPr lang="en-US"/>
          </a:p>
        </p:txBody>
      </p:sp>
      <p:pic>
        <p:nvPicPr>
          <p:cNvPr id="1026" name="Picture 2" descr="https://raw.githubusercontent.com/OHDSI/DataQualityDashboard/master/extras/dqDashboardScreenshot.png">
            <a:extLst>
              <a:ext uri="{FF2B5EF4-FFF2-40B4-BE49-F238E27FC236}">
                <a16:creationId xmlns:a16="http://schemas.microsoft.com/office/drawing/2014/main" id="{D685D70C-7534-4EDC-BEAC-9937BBDD679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2782888"/>
            <a:ext cx="9144000" cy="392271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EEFDC073-27A7-42F0-AA27-F08C52587857}"/>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Lst>
          </a:blip>
          <a:stretch>
            <a:fillRect/>
          </a:stretch>
        </p:blipFill>
        <p:spPr>
          <a:xfrm>
            <a:off x="9680362" y="-17576"/>
            <a:ext cx="987638" cy="987638"/>
          </a:xfrm>
          <a:prstGeom prst="rect">
            <a:avLst/>
          </a:prstGeom>
        </p:spPr>
      </p:pic>
      <p:pic>
        <p:nvPicPr>
          <p:cNvPr id="8" name="Picture 7">
            <a:extLst>
              <a:ext uri="{FF2B5EF4-FFF2-40B4-BE49-F238E27FC236}">
                <a16:creationId xmlns:a16="http://schemas.microsoft.com/office/drawing/2014/main" id="{042B8AA5-3A5A-4E0E-8138-7701E0A219BF}"/>
              </a:ext>
            </a:extLst>
          </p:cNvPr>
          <p:cNvPicPr>
            <a:picLocks noChangeAspect="1"/>
          </p:cNvPicPr>
          <p:nvPr/>
        </p:nvPicPr>
        <p:blipFill>
          <a:blip r:embed="rId5"/>
          <a:stretch>
            <a:fillRect/>
          </a:stretch>
        </p:blipFill>
        <p:spPr>
          <a:xfrm>
            <a:off x="8913952" y="152400"/>
            <a:ext cx="766410" cy="747564"/>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261225321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58AC72-835B-4578-B428-922D96583409}"/>
              </a:ext>
            </a:extLst>
          </p:cNvPr>
          <p:cNvSpPr>
            <a:spLocks noGrp="1"/>
          </p:cNvSpPr>
          <p:nvPr>
            <p:ph type="title"/>
          </p:nvPr>
        </p:nvSpPr>
        <p:spPr/>
        <p:txBody>
          <a:bodyPr/>
          <a:lstStyle/>
          <a:p>
            <a:r>
              <a:rPr lang="en-US"/>
              <a:t>DQD Example Rules</a:t>
            </a:r>
          </a:p>
        </p:txBody>
      </p:sp>
      <p:sp>
        <p:nvSpPr>
          <p:cNvPr id="4" name="Slide Number Placeholder 3">
            <a:extLst>
              <a:ext uri="{FF2B5EF4-FFF2-40B4-BE49-F238E27FC236}">
                <a16:creationId xmlns:a16="http://schemas.microsoft.com/office/drawing/2014/main" id="{D34C8315-B96D-47BF-9879-F4EBF85EB722}"/>
              </a:ext>
            </a:extLst>
          </p:cNvPr>
          <p:cNvSpPr>
            <a:spLocks noGrp="1"/>
          </p:cNvSpPr>
          <p:nvPr>
            <p:ph type="sldNum" sz="quarter" idx="4"/>
          </p:nvPr>
        </p:nvSpPr>
        <p:spPr/>
        <p:txBody>
          <a:bodyPr/>
          <a:lstStyle/>
          <a:p>
            <a:fld id="{444583ED-F364-40B3-B25B-483B5033DFA3}" type="slidenum">
              <a:rPr lang="en-US" smtClean="0"/>
              <a:pPr/>
              <a:t>102</a:t>
            </a:fld>
            <a:endParaRPr lang="en-US"/>
          </a:p>
        </p:txBody>
      </p:sp>
      <p:pic>
        <p:nvPicPr>
          <p:cNvPr id="6" name="Picture 5">
            <a:extLst>
              <a:ext uri="{FF2B5EF4-FFF2-40B4-BE49-F238E27FC236}">
                <a16:creationId xmlns:a16="http://schemas.microsoft.com/office/drawing/2014/main" id="{57400752-9921-41FB-9937-2E83F316BF2E}"/>
              </a:ext>
            </a:extLst>
          </p:cNvPr>
          <p:cNvPicPr>
            <a:picLocks noChangeAspect="1"/>
          </p:cNvPicPr>
          <p:nvPr/>
        </p:nvPicPr>
        <p:blipFill>
          <a:blip r:embed="rId2"/>
          <a:stretch>
            <a:fillRect/>
          </a:stretch>
        </p:blipFill>
        <p:spPr>
          <a:xfrm>
            <a:off x="2990367" y="1134269"/>
            <a:ext cx="6211266" cy="507682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 name="Picture 4">
            <a:extLst>
              <a:ext uri="{FF2B5EF4-FFF2-40B4-BE49-F238E27FC236}">
                <a16:creationId xmlns:a16="http://schemas.microsoft.com/office/drawing/2014/main" id="{35550EDA-83E2-4E2C-8233-8A7CAC45F54E}"/>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Lst>
          </a:blip>
          <a:stretch>
            <a:fillRect/>
          </a:stretch>
        </p:blipFill>
        <p:spPr>
          <a:xfrm>
            <a:off x="9680362" y="-17576"/>
            <a:ext cx="987638" cy="987638"/>
          </a:xfrm>
          <a:prstGeom prst="rect">
            <a:avLst/>
          </a:prstGeom>
        </p:spPr>
      </p:pic>
      <p:pic>
        <p:nvPicPr>
          <p:cNvPr id="7" name="Picture 6">
            <a:extLst>
              <a:ext uri="{FF2B5EF4-FFF2-40B4-BE49-F238E27FC236}">
                <a16:creationId xmlns:a16="http://schemas.microsoft.com/office/drawing/2014/main" id="{D10D16C5-3AA3-4DDE-A45D-687A0702248D}"/>
              </a:ext>
            </a:extLst>
          </p:cNvPr>
          <p:cNvPicPr>
            <a:picLocks noChangeAspect="1"/>
          </p:cNvPicPr>
          <p:nvPr/>
        </p:nvPicPr>
        <p:blipFill>
          <a:blip r:embed="rId5"/>
          <a:stretch>
            <a:fillRect/>
          </a:stretch>
        </p:blipFill>
        <p:spPr>
          <a:xfrm>
            <a:off x="8913952" y="152400"/>
            <a:ext cx="766410" cy="747564"/>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110762736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0271DA-F5F1-4B0D-88C4-A342EA4A46D0}"/>
              </a:ext>
            </a:extLst>
          </p:cNvPr>
          <p:cNvSpPr>
            <a:spLocks noGrp="1"/>
          </p:cNvSpPr>
          <p:nvPr>
            <p:ph type="title"/>
          </p:nvPr>
        </p:nvSpPr>
        <p:spPr>
          <a:xfrm>
            <a:off x="2667001" y="152400"/>
            <a:ext cx="7222787" cy="838200"/>
          </a:xfrm>
        </p:spPr>
        <p:txBody>
          <a:bodyPr/>
          <a:lstStyle/>
          <a:p>
            <a:r>
              <a:rPr lang="en-US"/>
              <a:t>Achilles</a:t>
            </a:r>
          </a:p>
        </p:txBody>
      </p:sp>
      <p:pic>
        <p:nvPicPr>
          <p:cNvPr id="6" name="Picture 5">
            <a:extLst>
              <a:ext uri="{FF2B5EF4-FFF2-40B4-BE49-F238E27FC236}">
                <a16:creationId xmlns:a16="http://schemas.microsoft.com/office/drawing/2014/main" id="{7FDFD5C7-EE62-4EBB-A963-C7849A53E67A}"/>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Lst>
          </a:blip>
          <a:stretch>
            <a:fillRect/>
          </a:stretch>
        </p:blipFill>
        <p:spPr>
          <a:xfrm>
            <a:off x="9680362" y="-17576"/>
            <a:ext cx="987638" cy="987638"/>
          </a:xfrm>
          <a:prstGeom prst="rect">
            <a:avLst/>
          </a:prstGeom>
        </p:spPr>
      </p:pic>
      <p:sp>
        <p:nvSpPr>
          <p:cNvPr id="4" name="Slide Number Placeholder 3">
            <a:extLst>
              <a:ext uri="{FF2B5EF4-FFF2-40B4-BE49-F238E27FC236}">
                <a16:creationId xmlns:a16="http://schemas.microsoft.com/office/drawing/2014/main" id="{AE311D0F-F6F5-420D-821C-BC2E6D2A0D13}"/>
              </a:ext>
            </a:extLst>
          </p:cNvPr>
          <p:cNvSpPr>
            <a:spLocks noGrp="1"/>
          </p:cNvSpPr>
          <p:nvPr>
            <p:ph type="sldNum" sz="quarter" idx="4"/>
          </p:nvPr>
        </p:nvSpPr>
        <p:spPr/>
        <p:txBody>
          <a:bodyPr/>
          <a:lstStyle/>
          <a:p>
            <a:fld id="{444583ED-F364-40B3-B25B-483B5033DFA3}" type="slidenum">
              <a:rPr lang="en-US" smtClean="0"/>
              <a:pPr/>
              <a:t>103</a:t>
            </a:fld>
            <a:endParaRPr lang="en-US"/>
          </a:p>
        </p:txBody>
      </p:sp>
      <p:sp>
        <p:nvSpPr>
          <p:cNvPr id="7" name="Content Placeholder 2">
            <a:extLst>
              <a:ext uri="{FF2B5EF4-FFF2-40B4-BE49-F238E27FC236}">
                <a16:creationId xmlns:a16="http://schemas.microsoft.com/office/drawing/2014/main" id="{4BC8AB4B-1CE0-409A-B94A-E5C36076BF91}"/>
              </a:ext>
            </a:extLst>
          </p:cNvPr>
          <p:cNvSpPr>
            <a:spLocks noGrp="1"/>
          </p:cNvSpPr>
          <p:nvPr>
            <p:ph idx="1"/>
          </p:nvPr>
        </p:nvSpPr>
        <p:spPr>
          <a:xfrm>
            <a:off x="1981200" y="1219201"/>
            <a:ext cx="8229600" cy="4906963"/>
          </a:xfrm>
        </p:spPr>
        <p:txBody>
          <a:bodyPr/>
          <a:lstStyle/>
          <a:p>
            <a:pPr marL="0" indent="0">
              <a:buNone/>
            </a:pPr>
            <a:r>
              <a:rPr lang="en-US"/>
              <a:t>Achilles is a data characterization and quality tool available for download here: </a:t>
            </a:r>
          </a:p>
          <a:p>
            <a:pPr marL="571500" indent="0">
              <a:buNone/>
            </a:pPr>
            <a:r>
              <a:rPr lang="en-US">
                <a:hlinkClick r:id="rId5"/>
              </a:rPr>
              <a:t>https://github.com/OHDSI/Achilles</a:t>
            </a:r>
            <a:r>
              <a:rPr lang="en-US"/>
              <a:t> </a:t>
            </a:r>
          </a:p>
          <a:p>
            <a:pPr marL="0" indent="0">
              <a:buNone/>
            </a:pPr>
            <a:endParaRPr lang="en-US" sz="1800"/>
          </a:p>
          <a:p>
            <a:pPr marL="0" indent="0">
              <a:buNone/>
            </a:pPr>
            <a:r>
              <a:rPr lang="en-US"/>
              <a:t>For an example of how it was run for our sample data, that R script is located here: </a:t>
            </a:r>
          </a:p>
          <a:p>
            <a:pPr marL="574675" indent="0">
              <a:buNone/>
            </a:pPr>
            <a:r>
              <a:rPr lang="en-US">
                <a:hlinkClick r:id="rId6"/>
              </a:rPr>
              <a:t>https://github.com/OHDSI/Tutorial-ETL/blob/master/materials/Achilles/achillesRun.R</a:t>
            </a:r>
            <a:r>
              <a:rPr lang="en-US"/>
              <a:t> </a:t>
            </a:r>
          </a:p>
        </p:txBody>
      </p:sp>
      <p:pic>
        <p:nvPicPr>
          <p:cNvPr id="8" name="Picture 7">
            <a:extLst>
              <a:ext uri="{FF2B5EF4-FFF2-40B4-BE49-F238E27FC236}">
                <a16:creationId xmlns:a16="http://schemas.microsoft.com/office/drawing/2014/main" id="{6E63F1E8-FE1E-49AF-9F04-CA80C18CC9F7}"/>
              </a:ext>
            </a:extLst>
          </p:cNvPr>
          <p:cNvPicPr>
            <a:picLocks noChangeAspect="1"/>
          </p:cNvPicPr>
          <p:nvPr/>
        </p:nvPicPr>
        <p:blipFill>
          <a:blip r:embed="rId7"/>
          <a:stretch>
            <a:fillRect/>
          </a:stretch>
        </p:blipFill>
        <p:spPr>
          <a:xfrm>
            <a:off x="8067676" y="204202"/>
            <a:ext cx="1533525" cy="554428"/>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147366642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0271DA-F5F1-4B0D-88C4-A342EA4A46D0}"/>
              </a:ext>
            </a:extLst>
          </p:cNvPr>
          <p:cNvSpPr>
            <a:spLocks noGrp="1"/>
          </p:cNvSpPr>
          <p:nvPr>
            <p:ph type="title"/>
          </p:nvPr>
        </p:nvSpPr>
        <p:spPr>
          <a:xfrm>
            <a:off x="2667001" y="152400"/>
            <a:ext cx="7222787" cy="838200"/>
          </a:xfrm>
        </p:spPr>
        <p:txBody>
          <a:bodyPr/>
          <a:lstStyle/>
          <a:p>
            <a:r>
              <a:rPr lang="en-US"/>
              <a:t>Achilles</a:t>
            </a:r>
          </a:p>
        </p:txBody>
      </p:sp>
      <p:pic>
        <p:nvPicPr>
          <p:cNvPr id="6" name="Picture 5">
            <a:extLst>
              <a:ext uri="{FF2B5EF4-FFF2-40B4-BE49-F238E27FC236}">
                <a16:creationId xmlns:a16="http://schemas.microsoft.com/office/drawing/2014/main" id="{7FDFD5C7-EE62-4EBB-A963-C7849A53E67A}"/>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Lst>
          </a:blip>
          <a:stretch>
            <a:fillRect/>
          </a:stretch>
        </p:blipFill>
        <p:spPr>
          <a:xfrm>
            <a:off x="9680362" y="-17576"/>
            <a:ext cx="987638" cy="987638"/>
          </a:xfrm>
          <a:prstGeom prst="rect">
            <a:avLst/>
          </a:prstGeom>
        </p:spPr>
      </p:pic>
      <p:sp>
        <p:nvSpPr>
          <p:cNvPr id="4" name="Slide Number Placeholder 3">
            <a:extLst>
              <a:ext uri="{FF2B5EF4-FFF2-40B4-BE49-F238E27FC236}">
                <a16:creationId xmlns:a16="http://schemas.microsoft.com/office/drawing/2014/main" id="{AE311D0F-F6F5-420D-821C-BC2E6D2A0D13}"/>
              </a:ext>
            </a:extLst>
          </p:cNvPr>
          <p:cNvSpPr>
            <a:spLocks noGrp="1"/>
          </p:cNvSpPr>
          <p:nvPr>
            <p:ph type="sldNum" sz="quarter" idx="4"/>
          </p:nvPr>
        </p:nvSpPr>
        <p:spPr/>
        <p:txBody>
          <a:bodyPr/>
          <a:lstStyle/>
          <a:p>
            <a:fld id="{444583ED-F364-40B3-B25B-483B5033DFA3}" type="slidenum">
              <a:rPr lang="en-US" smtClean="0"/>
              <a:pPr/>
              <a:t>104</a:t>
            </a:fld>
            <a:endParaRPr lang="en-US"/>
          </a:p>
        </p:txBody>
      </p:sp>
      <p:pic>
        <p:nvPicPr>
          <p:cNvPr id="10" name="Picture 9">
            <a:extLst>
              <a:ext uri="{FF2B5EF4-FFF2-40B4-BE49-F238E27FC236}">
                <a16:creationId xmlns:a16="http://schemas.microsoft.com/office/drawing/2014/main" id="{B853DDE9-8402-4377-AD59-84B2EADBBDFE}"/>
              </a:ext>
            </a:extLst>
          </p:cNvPr>
          <p:cNvPicPr>
            <a:picLocks noChangeAspect="1"/>
          </p:cNvPicPr>
          <p:nvPr/>
        </p:nvPicPr>
        <p:blipFill>
          <a:blip r:embed="rId4"/>
          <a:stretch>
            <a:fillRect/>
          </a:stretch>
        </p:blipFill>
        <p:spPr>
          <a:xfrm>
            <a:off x="2820210" y="990601"/>
            <a:ext cx="6916366" cy="5187275"/>
          </a:xfrm>
          <a:prstGeom prst="rect">
            <a:avLst/>
          </a:prstGeom>
        </p:spPr>
      </p:pic>
      <p:pic>
        <p:nvPicPr>
          <p:cNvPr id="7" name="Picture 6">
            <a:extLst>
              <a:ext uri="{FF2B5EF4-FFF2-40B4-BE49-F238E27FC236}">
                <a16:creationId xmlns:a16="http://schemas.microsoft.com/office/drawing/2014/main" id="{20E35ACA-F75E-4DE2-BFE8-3B000FDFB476}"/>
              </a:ext>
            </a:extLst>
          </p:cNvPr>
          <p:cNvPicPr>
            <a:picLocks noChangeAspect="1"/>
          </p:cNvPicPr>
          <p:nvPr/>
        </p:nvPicPr>
        <p:blipFill>
          <a:blip r:embed="rId5"/>
          <a:stretch>
            <a:fillRect/>
          </a:stretch>
        </p:blipFill>
        <p:spPr>
          <a:xfrm>
            <a:off x="8067676" y="204202"/>
            <a:ext cx="1533525" cy="554428"/>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47404536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0271DA-F5F1-4B0D-88C4-A342EA4A46D0}"/>
              </a:ext>
            </a:extLst>
          </p:cNvPr>
          <p:cNvSpPr>
            <a:spLocks noGrp="1"/>
          </p:cNvSpPr>
          <p:nvPr>
            <p:ph type="title"/>
          </p:nvPr>
        </p:nvSpPr>
        <p:spPr/>
        <p:txBody>
          <a:bodyPr/>
          <a:lstStyle/>
          <a:p>
            <a:r>
              <a:rPr lang="en-US"/>
              <a:t>Achilles</a:t>
            </a:r>
          </a:p>
        </p:txBody>
      </p:sp>
      <p:sp>
        <p:nvSpPr>
          <p:cNvPr id="3" name="Content Placeholder 2">
            <a:extLst>
              <a:ext uri="{FF2B5EF4-FFF2-40B4-BE49-F238E27FC236}">
                <a16:creationId xmlns:a16="http://schemas.microsoft.com/office/drawing/2014/main" id="{C43477BA-8213-4877-8C25-54FFE87CB417}"/>
              </a:ext>
            </a:extLst>
          </p:cNvPr>
          <p:cNvSpPr>
            <a:spLocks noGrp="1"/>
          </p:cNvSpPr>
          <p:nvPr>
            <p:ph idx="1"/>
          </p:nvPr>
        </p:nvSpPr>
        <p:spPr>
          <a:xfrm>
            <a:off x="1981200" y="5193633"/>
            <a:ext cx="8229600" cy="932530"/>
          </a:xfrm>
        </p:spPr>
        <p:txBody>
          <a:bodyPr>
            <a:normAutofit fontScale="70000" lnSpcReduction="20000"/>
          </a:bodyPr>
          <a:lstStyle/>
          <a:p>
            <a:pPr marL="0" indent="0">
              <a:buNone/>
            </a:pPr>
            <a:r>
              <a:rPr lang="en-US"/>
              <a:t>This plot shows that the bulk of the data starts in 2005. However, there also appear to be a few records from around 1961, which is likely an error in the data.</a:t>
            </a:r>
          </a:p>
        </p:txBody>
      </p:sp>
      <p:sp>
        <p:nvSpPr>
          <p:cNvPr id="4" name="Slide Number Placeholder 3">
            <a:extLst>
              <a:ext uri="{FF2B5EF4-FFF2-40B4-BE49-F238E27FC236}">
                <a16:creationId xmlns:a16="http://schemas.microsoft.com/office/drawing/2014/main" id="{AE311D0F-F6F5-420D-821C-BC2E6D2A0D13}"/>
              </a:ext>
            </a:extLst>
          </p:cNvPr>
          <p:cNvSpPr>
            <a:spLocks noGrp="1"/>
          </p:cNvSpPr>
          <p:nvPr>
            <p:ph type="sldNum" sz="quarter" idx="4"/>
          </p:nvPr>
        </p:nvSpPr>
        <p:spPr/>
        <p:txBody>
          <a:bodyPr/>
          <a:lstStyle/>
          <a:p>
            <a:fld id="{444583ED-F364-40B3-B25B-483B5033DFA3}" type="slidenum">
              <a:rPr lang="en-US" smtClean="0"/>
              <a:pPr/>
              <a:t>105</a:t>
            </a:fld>
            <a:endParaRPr lang="en-US"/>
          </a:p>
        </p:txBody>
      </p:sp>
      <p:pic>
        <p:nvPicPr>
          <p:cNvPr id="6" name="Picture 5">
            <a:extLst>
              <a:ext uri="{FF2B5EF4-FFF2-40B4-BE49-F238E27FC236}">
                <a16:creationId xmlns:a16="http://schemas.microsoft.com/office/drawing/2014/main" id="{7FDFD5C7-EE62-4EBB-A963-C7849A53E67A}"/>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Lst>
          </a:blip>
          <a:stretch>
            <a:fillRect/>
          </a:stretch>
        </p:blipFill>
        <p:spPr>
          <a:xfrm>
            <a:off x="9680362" y="-17576"/>
            <a:ext cx="987638" cy="987638"/>
          </a:xfrm>
          <a:prstGeom prst="rect">
            <a:avLst/>
          </a:prstGeom>
        </p:spPr>
      </p:pic>
      <p:pic>
        <p:nvPicPr>
          <p:cNvPr id="7" name="Picture 6">
            <a:extLst>
              <a:ext uri="{FF2B5EF4-FFF2-40B4-BE49-F238E27FC236}">
                <a16:creationId xmlns:a16="http://schemas.microsoft.com/office/drawing/2014/main" id="{20E35ACA-F75E-4DE2-BFE8-3B000FDFB476}"/>
              </a:ext>
            </a:extLst>
          </p:cNvPr>
          <p:cNvPicPr>
            <a:picLocks noChangeAspect="1"/>
          </p:cNvPicPr>
          <p:nvPr/>
        </p:nvPicPr>
        <p:blipFill>
          <a:blip r:embed="rId4"/>
          <a:stretch>
            <a:fillRect/>
          </a:stretch>
        </p:blipFill>
        <p:spPr>
          <a:xfrm>
            <a:off x="8067676" y="204202"/>
            <a:ext cx="1533525" cy="554428"/>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4098" name="Picture 2" descr="The data density plot in the ACHILLES web viewer.">
            <a:extLst>
              <a:ext uri="{FF2B5EF4-FFF2-40B4-BE49-F238E27FC236}">
                <a16:creationId xmlns:a16="http://schemas.microsoft.com/office/drawing/2014/main" id="{822F936D-0210-4086-B2C4-C043E45945D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24000" y="1258555"/>
            <a:ext cx="9144000" cy="3667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520437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0271DA-F5F1-4B0D-88C4-A342EA4A46D0}"/>
              </a:ext>
            </a:extLst>
          </p:cNvPr>
          <p:cNvSpPr>
            <a:spLocks noGrp="1"/>
          </p:cNvSpPr>
          <p:nvPr>
            <p:ph type="title"/>
          </p:nvPr>
        </p:nvSpPr>
        <p:spPr/>
        <p:txBody>
          <a:bodyPr/>
          <a:lstStyle/>
          <a:p>
            <a:r>
              <a:rPr lang="en-US"/>
              <a:t>Achilles</a:t>
            </a:r>
          </a:p>
        </p:txBody>
      </p:sp>
      <p:sp>
        <p:nvSpPr>
          <p:cNvPr id="3" name="Content Placeholder 2">
            <a:extLst>
              <a:ext uri="{FF2B5EF4-FFF2-40B4-BE49-F238E27FC236}">
                <a16:creationId xmlns:a16="http://schemas.microsoft.com/office/drawing/2014/main" id="{C43477BA-8213-4877-8C25-54FFE87CB417}"/>
              </a:ext>
            </a:extLst>
          </p:cNvPr>
          <p:cNvSpPr>
            <a:spLocks noGrp="1"/>
          </p:cNvSpPr>
          <p:nvPr>
            <p:ph idx="1"/>
          </p:nvPr>
        </p:nvSpPr>
        <p:spPr>
          <a:xfrm>
            <a:off x="1981200" y="5193633"/>
            <a:ext cx="8229600" cy="932530"/>
          </a:xfrm>
        </p:spPr>
        <p:txBody>
          <a:bodyPr>
            <a:normAutofit fontScale="70000" lnSpcReduction="20000"/>
          </a:bodyPr>
          <a:lstStyle/>
          <a:p>
            <a:pPr marL="0" indent="0">
              <a:buNone/>
            </a:pPr>
            <a:r>
              <a:rPr lang="en-US"/>
              <a:t>This change coincides with changes in the reimbursement rules in this specific country, leading to more diagnoses but probably not a true increase in prevalence in the underlying population.</a:t>
            </a:r>
          </a:p>
        </p:txBody>
      </p:sp>
      <p:sp>
        <p:nvSpPr>
          <p:cNvPr id="4" name="Slide Number Placeholder 3">
            <a:extLst>
              <a:ext uri="{FF2B5EF4-FFF2-40B4-BE49-F238E27FC236}">
                <a16:creationId xmlns:a16="http://schemas.microsoft.com/office/drawing/2014/main" id="{AE311D0F-F6F5-420D-821C-BC2E6D2A0D13}"/>
              </a:ext>
            </a:extLst>
          </p:cNvPr>
          <p:cNvSpPr>
            <a:spLocks noGrp="1"/>
          </p:cNvSpPr>
          <p:nvPr>
            <p:ph type="sldNum" sz="quarter" idx="4"/>
          </p:nvPr>
        </p:nvSpPr>
        <p:spPr/>
        <p:txBody>
          <a:bodyPr/>
          <a:lstStyle/>
          <a:p>
            <a:fld id="{444583ED-F364-40B3-B25B-483B5033DFA3}" type="slidenum">
              <a:rPr lang="en-US" smtClean="0"/>
              <a:pPr/>
              <a:t>106</a:t>
            </a:fld>
            <a:endParaRPr lang="en-US"/>
          </a:p>
        </p:txBody>
      </p:sp>
      <p:pic>
        <p:nvPicPr>
          <p:cNvPr id="6" name="Picture 5">
            <a:extLst>
              <a:ext uri="{FF2B5EF4-FFF2-40B4-BE49-F238E27FC236}">
                <a16:creationId xmlns:a16="http://schemas.microsoft.com/office/drawing/2014/main" id="{7FDFD5C7-EE62-4EBB-A963-C7849A53E67A}"/>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Lst>
          </a:blip>
          <a:stretch>
            <a:fillRect/>
          </a:stretch>
        </p:blipFill>
        <p:spPr>
          <a:xfrm>
            <a:off x="9680362" y="-17576"/>
            <a:ext cx="987638" cy="987638"/>
          </a:xfrm>
          <a:prstGeom prst="rect">
            <a:avLst/>
          </a:prstGeom>
        </p:spPr>
      </p:pic>
      <p:pic>
        <p:nvPicPr>
          <p:cNvPr id="7" name="Picture 6">
            <a:extLst>
              <a:ext uri="{FF2B5EF4-FFF2-40B4-BE49-F238E27FC236}">
                <a16:creationId xmlns:a16="http://schemas.microsoft.com/office/drawing/2014/main" id="{20E35ACA-F75E-4DE2-BFE8-3B000FDFB476}"/>
              </a:ext>
            </a:extLst>
          </p:cNvPr>
          <p:cNvPicPr>
            <a:picLocks noChangeAspect="1"/>
          </p:cNvPicPr>
          <p:nvPr/>
        </p:nvPicPr>
        <p:blipFill>
          <a:blip r:embed="rId4"/>
          <a:stretch>
            <a:fillRect/>
          </a:stretch>
        </p:blipFill>
        <p:spPr>
          <a:xfrm>
            <a:off x="8067676" y="204202"/>
            <a:ext cx="1533525" cy="554428"/>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9218" name="Picture 2" descr="Monthly rate of diabetes coded in the ACHILLES web viewer.">
            <a:extLst>
              <a:ext uri="{FF2B5EF4-FFF2-40B4-BE49-F238E27FC236}">
                <a16:creationId xmlns:a16="http://schemas.microsoft.com/office/drawing/2014/main" id="{2D7E3077-96A9-486E-879B-FBB8DC3C848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26565" y="1655546"/>
            <a:ext cx="8737839" cy="30863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439669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BA2ABD-F5D8-4A44-8959-C42093757B7C}"/>
              </a:ext>
            </a:extLst>
          </p:cNvPr>
          <p:cNvSpPr>
            <a:spLocks noGrp="1"/>
          </p:cNvSpPr>
          <p:nvPr>
            <p:ph type="title"/>
          </p:nvPr>
        </p:nvSpPr>
        <p:spPr/>
        <p:txBody>
          <a:bodyPr/>
          <a:lstStyle/>
          <a:p>
            <a:r>
              <a:rPr lang="en-US"/>
              <a:t>Issues in our synthetic data?</a:t>
            </a:r>
          </a:p>
        </p:txBody>
      </p:sp>
      <p:sp>
        <p:nvSpPr>
          <p:cNvPr id="3" name="Content Placeholder 2">
            <a:extLst>
              <a:ext uri="{FF2B5EF4-FFF2-40B4-BE49-F238E27FC236}">
                <a16:creationId xmlns:a16="http://schemas.microsoft.com/office/drawing/2014/main" id="{486129AF-6BAB-4270-838D-90CFCDC3B1AB}"/>
              </a:ext>
            </a:extLst>
          </p:cNvPr>
          <p:cNvSpPr>
            <a:spLocks noGrp="1"/>
          </p:cNvSpPr>
          <p:nvPr>
            <p:ph idx="1"/>
          </p:nvPr>
        </p:nvSpPr>
        <p:spPr/>
        <p:txBody>
          <a:bodyPr/>
          <a:lstStyle/>
          <a:p>
            <a:r>
              <a:rPr lang="en-US"/>
              <a:t>Did our test cases run?</a:t>
            </a:r>
          </a:p>
        </p:txBody>
      </p:sp>
      <p:sp>
        <p:nvSpPr>
          <p:cNvPr id="4" name="Slide Number Placeholder 3">
            <a:extLst>
              <a:ext uri="{FF2B5EF4-FFF2-40B4-BE49-F238E27FC236}">
                <a16:creationId xmlns:a16="http://schemas.microsoft.com/office/drawing/2014/main" id="{223EBA08-BFC7-43F6-8638-47185557763A}"/>
              </a:ext>
            </a:extLst>
          </p:cNvPr>
          <p:cNvSpPr>
            <a:spLocks noGrp="1"/>
          </p:cNvSpPr>
          <p:nvPr>
            <p:ph type="sldNum" sz="quarter" idx="4"/>
          </p:nvPr>
        </p:nvSpPr>
        <p:spPr/>
        <p:txBody>
          <a:bodyPr/>
          <a:lstStyle/>
          <a:p>
            <a:fld id="{444583ED-F364-40B3-B25B-483B5033DFA3}" type="slidenum">
              <a:rPr lang="en-US" smtClean="0"/>
              <a:pPr/>
              <a:t>107</a:t>
            </a:fld>
            <a:endParaRPr lang="en-US"/>
          </a:p>
        </p:txBody>
      </p:sp>
      <p:pic>
        <p:nvPicPr>
          <p:cNvPr id="6" name="Picture 5">
            <a:extLst>
              <a:ext uri="{FF2B5EF4-FFF2-40B4-BE49-F238E27FC236}">
                <a16:creationId xmlns:a16="http://schemas.microsoft.com/office/drawing/2014/main" id="{1DF1BF62-0C58-43B6-843B-C5BC61623159}"/>
              </a:ext>
            </a:extLst>
          </p:cNvPr>
          <p:cNvPicPr>
            <a:picLocks noChangeAspect="1"/>
          </p:cNvPicPr>
          <p:nvPr/>
        </p:nvPicPr>
        <p:blipFill>
          <a:blip r:embed="rId2"/>
          <a:stretch>
            <a:fillRect/>
          </a:stretch>
        </p:blipFill>
        <p:spPr>
          <a:xfrm>
            <a:off x="1869331" y="2441832"/>
            <a:ext cx="7543801" cy="3849706"/>
          </a:xfrm>
          <a:prstGeom prst="rect">
            <a:avLst/>
          </a:prstGeom>
        </p:spPr>
      </p:pic>
      <p:sp>
        <p:nvSpPr>
          <p:cNvPr id="5" name="Flowchart: Magnetic Disk 4">
            <a:extLst>
              <a:ext uri="{FF2B5EF4-FFF2-40B4-BE49-F238E27FC236}">
                <a16:creationId xmlns:a16="http://schemas.microsoft.com/office/drawing/2014/main" id="{8BA9C619-8CCA-42E3-A83B-395AF2F2E4C7}"/>
              </a:ext>
            </a:extLst>
          </p:cNvPr>
          <p:cNvSpPr/>
          <p:nvPr/>
        </p:nvSpPr>
        <p:spPr>
          <a:xfrm>
            <a:off x="8204848" y="1219200"/>
            <a:ext cx="1921330" cy="1979386"/>
          </a:xfrm>
          <a:prstGeom prst="flowChartMagneticDisk">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400"/>
              <a:t>cdm_synthea</a:t>
            </a:r>
          </a:p>
        </p:txBody>
      </p:sp>
      <p:pic>
        <p:nvPicPr>
          <p:cNvPr id="7" name="Picture 6">
            <a:extLst>
              <a:ext uri="{FF2B5EF4-FFF2-40B4-BE49-F238E27FC236}">
                <a16:creationId xmlns:a16="http://schemas.microsoft.com/office/drawing/2014/main" id="{607D7F24-7B67-43EA-9C9F-9C13AD405FF4}"/>
              </a:ext>
            </a:extLst>
          </p:cNvPr>
          <p:cNvPicPr>
            <a:picLocks noChangeAspect="1"/>
          </p:cNvPicPr>
          <p:nvPr/>
        </p:nvPicPr>
        <p:blipFill>
          <a:blip r:embed="rId3"/>
          <a:stretch>
            <a:fillRect/>
          </a:stretch>
        </p:blipFill>
        <p:spPr>
          <a:xfrm>
            <a:off x="9601200" y="181883"/>
            <a:ext cx="666750" cy="661382"/>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394898961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9D64F14-EE92-414C-9205-D3ECB455B386}"/>
              </a:ext>
            </a:extLst>
          </p:cNvPr>
          <p:cNvPicPr>
            <a:picLocks noChangeAspect="1"/>
          </p:cNvPicPr>
          <p:nvPr/>
        </p:nvPicPr>
        <p:blipFill>
          <a:blip r:embed="rId2"/>
          <a:stretch>
            <a:fillRect/>
          </a:stretch>
        </p:blipFill>
        <p:spPr>
          <a:xfrm>
            <a:off x="1524000" y="2292557"/>
            <a:ext cx="9144000" cy="4016963"/>
          </a:xfrm>
          <a:prstGeom prst="rect">
            <a:avLst/>
          </a:prstGeom>
        </p:spPr>
      </p:pic>
      <p:sp>
        <p:nvSpPr>
          <p:cNvPr id="2" name="Title 1">
            <a:extLst>
              <a:ext uri="{FF2B5EF4-FFF2-40B4-BE49-F238E27FC236}">
                <a16:creationId xmlns:a16="http://schemas.microsoft.com/office/drawing/2014/main" id="{6CBA2ABD-F5D8-4A44-8959-C42093757B7C}"/>
              </a:ext>
            </a:extLst>
          </p:cNvPr>
          <p:cNvSpPr>
            <a:spLocks noGrp="1"/>
          </p:cNvSpPr>
          <p:nvPr>
            <p:ph type="title"/>
          </p:nvPr>
        </p:nvSpPr>
        <p:spPr>
          <a:xfrm>
            <a:off x="2667001" y="152400"/>
            <a:ext cx="6079067" cy="838200"/>
          </a:xfrm>
        </p:spPr>
        <p:txBody>
          <a:bodyPr/>
          <a:lstStyle/>
          <a:p>
            <a:r>
              <a:rPr lang="en-US"/>
              <a:t>Issues in our synthetic data?</a:t>
            </a:r>
          </a:p>
        </p:txBody>
      </p:sp>
      <p:sp>
        <p:nvSpPr>
          <p:cNvPr id="3" name="Content Placeholder 2">
            <a:extLst>
              <a:ext uri="{FF2B5EF4-FFF2-40B4-BE49-F238E27FC236}">
                <a16:creationId xmlns:a16="http://schemas.microsoft.com/office/drawing/2014/main" id="{486129AF-6BAB-4270-838D-90CFCDC3B1AB}"/>
              </a:ext>
            </a:extLst>
          </p:cNvPr>
          <p:cNvSpPr>
            <a:spLocks noGrp="1"/>
          </p:cNvSpPr>
          <p:nvPr>
            <p:ph idx="1"/>
          </p:nvPr>
        </p:nvSpPr>
        <p:spPr/>
        <p:txBody>
          <a:bodyPr/>
          <a:lstStyle/>
          <a:p>
            <a:r>
              <a:rPr lang="en-US"/>
              <a:t>Did Achilles notice anything?</a:t>
            </a:r>
          </a:p>
        </p:txBody>
      </p:sp>
      <p:sp>
        <p:nvSpPr>
          <p:cNvPr id="4" name="Slide Number Placeholder 3">
            <a:extLst>
              <a:ext uri="{FF2B5EF4-FFF2-40B4-BE49-F238E27FC236}">
                <a16:creationId xmlns:a16="http://schemas.microsoft.com/office/drawing/2014/main" id="{223EBA08-BFC7-43F6-8638-47185557763A}"/>
              </a:ext>
            </a:extLst>
          </p:cNvPr>
          <p:cNvSpPr>
            <a:spLocks noGrp="1"/>
          </p:cNvSpPr>
          <p:nvPr>
            <p:ph type="sldNum" sz="quarter" idx="4"/>
          </p:nvPr>
        </p:nvSpPr>
        <p:spPr/>
        <p:txBody>
          <a:bodyPr/>
          <a:lstStyle/>
          <a:p>
            <a:fld id="{444583ED-F364-40B3-B25B-483B5033DFA3}" type="slidenum">
              <a:rPr lang="en-US" smtClean="0"/>
              <a:pPr/>
              <a:t>108</a:t>
            </a:fld>
            <a:endParaRPr lang="en-US"/>
          </a:p>
        </p:txBody>
      </p:sp>
      <p:sp>
        <p:nvSpPr>
          <p:cNvPr id="5" name="Flowchart: Magnetic Disk 4">
            <a:extLst>
              <a:ext uri="{FF2B5EF4-FFF2-40B4-BE49-F238E27FC236}">
                <a16:creationId xmlns:a16="http://schemas.microsoft.com/office/drawing/2014/main" id="{8BA9C619-8CCA-42E3-A83B-395AF2F2E4C7}"/>
              </a:ext>
            </a:extLst>
          </p:cNvPr>
          <p:cNvSpPr/>
          <p:nvPr/>
        </p:nvSpPr>
        <p:spPr>
          <a:xfrm>
            <a:off x="8204848" y="1219200"/>
            <a:ext cx="1921330" cy="1979386"/>
          </a:xfrm>
          <a:prstGeom prst="flowChartMagneticDisk">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400"/>
              <a:t>cdm_synthea</a:t>
            </a:r>
          </a:p>
        </p:txBody>
      </p:sp>
      <p:cxnSp>
        <p:nvCxnSpPr>
          <p:cNvPr id="9" name="Straight Connector 8">
            <a:extLst>
              <a:ext uri="{FF2B5EF4-FFF2-40B4-BE49-F238E27FC236}">
                <a16:creationId xmlns:a16="http://schemas.microsoft.com/office/drawing/2014/main" id="{50687507-544F-4C4D-9956-2F9B1629F484}"/>
              </a:ext>
            </a:extLst>
          </p:cNvPr>
          <p:cNvCxnSpPr>
            <a:cxnSpLocks/>
          </p:cNvCxnSpPr>
          <p:nvPr/>
        </p:nvCxnSpPr>
        <p:spPr>
          <a:xfrm>
            <a:off x="2243811" y="5332397"/>
            <a:ext cx="1639664" cy="900923"/>
          </a:xfrm>
          <a:prstGeom prst="line">
            <a:avLst/>
          </a:prstGeom>
        </p:spPr>
        <p:style>
          <a:lnRef idx="2">
            <a:schemeClr val="dk1"/>
          </a:lnRef>
          <a:fillRef idx="0">
            <a:schemeClr val="dk1"/>
          </a:fillRef>
          <a:effectRef idx="1">
            <a:schemeClr val="dk1"/>
          </a:effectRef>
          <a:fontRef idx="minor">
            <a:schemeClr val="tx1"/>
          </a:fontRef>
        </p:style>
      </p:cxnSp>
      <p:cxnSp>
        <p:nvCxnSpPr>
          <p:cNvPr id="11" name="Straight Connector 10">
            <a:extLst>
              <a:ext uri="{FF2B5EF4-FFF2-40B4-BE49-F238E27FC236}">
                <a16:creationId xmlns:a16="http://schemas.microsoft.com/office/drawing/2014/main" id="{E18992E3-11C8-4A6C-8A82-4D507DF9F3A4}"/>
              </a:ext>
            </a:extLst>
          </p:cNvPr>
          <p:cNvCxnSpPr>
            <a:cxnSpLocks/>
          </p:cNvCxnSpPr>
          <p:nvPr/>
        </p:nvCxnSpPr>
        <p:spPr>
          <a:xfrm flipH="1">
            <a:off x="7103766" y="5332397"/>
            <a:ext cx="3002523" cy="900923"/>
          </a:xfrm>
          <a:prstGeom prst="line">
            <a:avLst/>
          </a:prstGeom>
        </p:spPr>
        <p:style>
          <a:lnRef idx="2">
            <a:schemeClr val="dk1"/>
          </a:lnRef>
          <a:fillRef idx="0">
            <a:schemeClr val="dk1"/>
          </a:fillRef>
          <a:effectRef idx="1">
            <a:schemeClr val="dk1"/>
          </a:effectRef>
          <a:fontRef idx="minor">
            <a:schemeClr val="tx1"/>
          </a:fontRef>
        </p:style>
      </p:cxnSp>
      <p:pic>
        <p:nvPicPr>
          <p:cNvPr id="7" name="Picture 6">
            <a:extLst>
              <a:ext uri="{FF2B5EF4-FFF2-40B4-BE49-F238E27FC236}">
                <a16:creationId xmlns:a16="http://schemas.microsoft.com/office/drawing/2014/main" id="{D7ED4CB7-06D7-4215-9A0E-E448C4088783}"/>
              </a:ext>
            </a:extLst>
          </p:cNvPr>
          <p:cNvPicPr>
            <a:picLocks noChangeAspect="1"/>
          </p:cNvPicPr>
          <p:nvPr/>
        </p:nvPicPr>
        <p:blipFill>
          <a:blip r:embed="rId3"/>
          <a:stretch>
            <a:fillRect/>
          </a:stretch>
        </p:blipFill>
        <p:spPr>
          <a:xfrm>
            <a:off x="2243812" y="4734576"/>
            <a:ext cx="7882367" cy="59782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 name="Picture 9">
            <a:extLst>
              <a:ext uri="{FF2B5EF4-FFF2-40B4-BE49-F238E27FC236}">
                <a16:creationId xmlns:a16="http://schemas.microsoft.com/office/drawing/2014/main" id="{8F3A7113-F994-4EA1-A9DD-241D2B5117F5}"/>
              </a:ext>
            </a:extLst>
          </p:cNvPr>
          <p:cNvPicPr>
            <a:picLocks noChangeAspect="1"/>
          </p:cNvPicPr>
          <p:nvPr/>
        </p:nvPicPr>
        <p:blipFill>
          <a:blip r:embed="rId4"/>
          <a:stretch>
            <a:fillRect/>
          </a:stretch>
        </p:blipFill>
        <p:spPr>
          <a:xfrm>
            <a:off x="8922809" y="259103"/>
            <a:ext cx="1533525" cy="554428"/>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23556070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BA2ABD-F5D8-4A44-8959-C42093757B7C}"/>
              </a:ext>
            </a:extLst>
          </p:cNvPr>
          <p:cNvSpPr>
            <a:spLocks noGrp="1"/>
          </p:cNvSpPr>
          <p:nvPr>
            <p:ph type="title"/>
          </p:nvPr>
        </p:nvSpPr>
        <p:spPr/>
        <p:txBody>
          <a:bodyPr/>
          <a:lstStyle/>
          <a:p>
            <a:r>
              <a:rPr lang="en-US"/>
              <a:t>Issues in our synthetic data?</a:t>
            </a:r>
          </a:p>
        </p:txBody>
      </p:sp>
      <p:sp>
        <p:nvSpPr>
          <p:cNvPr id="3" name="Content Placeholder 2">
            <a:extLst>
              <a:ext uri="{FF2B5EF4-FFF2-40B4-BE49-F238E27FC236}">
                <a16:creationId xmlns:a16="http://schemas.microsoft.com/office/drawing/2014/main" id="{486129AF-6BAB-4270-838D-90CFCDC3B1AB}"/>
              </a:ext>
            </a:extLst>
          </p:cNvPr>
          <p:cNvSpPr>
            <a:spLocks noGrp="1"/>
          </p:cNvSpPr>
          <p:nvPr>
            <p:ph idx="1"/>
          </p:nvPr>
        </p:nvSpPr>
        <p:spPr/>
        <p:txBody>
          <a:bodyPr/>
          <a:lstStyle/>
          <a:p>
            <a:r>
              <a:rPr lang="en-US"/>
              <a:t>Did DQD notice anything?</a:t>
            </a:r>
          </a:p>
        </p:txBody>
      </p:sp>
      <p:sp>
        <p:nvSpPr>
          <p:cNvPr id="4" name="Slide Number Placeholder 3">
            <a:extLst>
              <a:ext uri="{FF2B5EF4-FFF2-40B4-BE49-F238E27FC236}">
                <a16:creationId xmlns:a16="http://schemas.microsoft.com/office/drawing/2014/main" id="{223EBA08-BFC7-43F6-8638-47185557763A}"/>
              </a:ext>
            </a:extLst>
          </p:cNvPr>
          <p:cNvSpPr>
            <a:spLocks noGrp="1"/>
          </p:cNvSpPr>
          <p:nvPr>
            <p:ph type="sldNum" sz="quarter" idx="4"/>
          </p:nvPr>
        </p:nvSpPr>
        <p:spPr/>
        <p:txBody>
          <a:bodyPr/>
          <a:lstStyle/>
          <a:p>
            <a:fld id="{444583ED-F364-40B3-B25B-483B5033DFA3}" type="slidenum">
              <a:rPr lang="en-US" smtClean="0"/>
              <a:pPr/>
              <a:t>109</a:t>
            </a:fld>
            <a:endParaRPr lang="en-US"/>
          </a:p>
        </p:txBody>
      </p:sp>
      <p:pic>
        <p:nvPicPr>
          <p:cNvPr id="7" name="Picture 6">
            <a:extLst>
              <a:ext uri="{FF2B5EF4-FFF2-40B4-BE49-F238E27FC236}">
                <a16:creationId xmlns:a16="http://schemas.microsoft.com/office/drawing/2014/main" id="{47F7B32F-4010-4C49-911C-ACE254AE518F}"/>
              </a:ext>
            </a:extLst>
          </p:cNvPr>
          <p:cNvPicPr>
            <a:picLocks noChangeAspect="1"/>
          </p:cNvPicPr>
          <p:nvPr/>
        </p:nvPicPr>
        <p:blipFill>
          <a:blip r:embed="rId2"/>
          <a:stretch>
            <a:fillRect/>
          </a:stretch>
        </p:blipFill>
        <p:spPr>
          <a:xfrm>
            <a:off x="1689370" y="2212440"/>
            <a:ext cx="8813260" cy="4493160"/>
          </a:xfrm>
          <a:prstGeom prst="rect">
            <a:avLst/>
          </a:prstGeom>
        </p:spPr>
      </p:pic>
      <p:sp>
        <p:nvSpPr>
          <p:cNvPr id="5" name="Flowchart: Magnetic Disk 4">
            <a:extLst>
              <a:ext uri="{FF2B5EF4-FFF2-40B4-BE49-F238E27FC236}">
                <a16:creationId xmlns:a16="http://schemas.microsoft.com/office/drawing/2014/main" id="{8BA9C619-8CCA-42E3-A83B-395AF2F2E4C7}"/>
              </a:ext>
            </a:extLst>
          </p:cNvPr>
          <p:cNvSpPr/>
          <p:nvPr/>
        </p:nvSpPr>
        <p:spPr>
          <a:xfrm>
            <a:off x="8204848" y="1219200"/>
            <a:ext cx="1921330" cy="1979386"/>
          </a:xfrm>
          <a:prstGeom prst="flowChartMagneticDisk">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400"/>
              <a:t>cdm_synthea</a:t>
            </a:r>
          </a:p>
        </p:txBody>
      </p:sp>
      <p:pic>
        <p:nvPicPr>
          <p:cNvPr id="8" name="Picture 7">
            <a:extLst>
              <a:ext uri="{FF2B5EF4-FFF2-40B4-BE49-F238E27FC236}">
                <a16:creationId xmlns:a16="http://schemas.microsoft.com/office/drawing/2014/main" id="{FF1E7741-3135-40F9-9B28-9745AD325777}"/>
              </a:ext>
            </a:extLst>
          </p:cNvPr>
          <p:cNvPicPr>
            <a:picLocks noChangeAspect="1"/>
          </p:cNvPicPr>
          <p:nvPr/>
        </p:nvPicPr>
        <p:blipFill>
          <a:blip r:embed="rId3"/>
          <a:stretch>
            <a:fillRect/>
          </a:stretch>
        </p:blipFill>
        <p:spPr>
          <a:xfrm>
            <a:off x="1524000" y="4248081"/>
            <a:ext cx="9144000" cy="702129"/>
          </a:xfrm>
          <a:prstGeom prst="rect">
            <a:avLst/>
          </a:prstGeom>
          <a:ln w="28575">
            <a:solidFill>
              <a:schemeClr val="tx1"/>
            </a:solidFill>
          </a:ln>
        </p:spPr>
      </p:pic>
      <p:cxnSp>
        <p:nvCxnSpPr>
          <p:cNvPr id="10" name="Straight Connector 9">
            <a:extLst>
              <a:ext uri="{FF2B5EF4-FFF2-40B4-BE49-F238E27FC236}">
                <a16:creationId xmlns:a16="http://schemas.microsoft.com/office/drawing/2014/main" id="{C3B860C7-BA3F-4CA9-8700-F47D3059201C}"/>
              </a:ext>
            </a:extLst>
          </p:cNvPr>
          <p:cNvCxnSpPr>
            <a:cxnSpLocks/>
          </p:cNvCxnSpPr>
          <p:nvPr/>
        </p:nvCxnSpPr>
        <p:spPr>
          <a:xfrm flipV="1">
            <a:off x="1524000" y="4066163"/>
            <a:ext cx="1838528" cy="18191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60323909-7E73-4D2E-BFAC-CCECE4E15E51}"/>
              </a:ext>
            </a:extLst>
          </p:cNvPr>
          <p:cNvCxnSpPr>
            <a:cxnSpLocks/>
          </p:cNvCxnSpPr>
          <p:nvPr/>
        </p:nvCxnSpPr>
        <p:spPr>
          <a:xfrm>
            <a:off x="10444266" y="4076225"/>
            <a:ext cx="243191" cy="15239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54A98BE0-9310-447C-8270-E86255456CE0}"/>
              </a:ext>
            </a:extLst>
          </p:cNvPr>
          <p:cNvPicPr>
            <a:picLocks noChangeAspect="1"/>
          </p:cNvPicPr>
          <p:nvPr/>
        </p:nvPicPr>
        <p:blipFill>
          <a:blip r:embed="rId4"/>
          <a:stretch>
            <a:fillRect/>
          </a:stretch>
        </p:blipFill>
        <p:spPr>
          <a:xfrm>
            <a:off x="9601200" y="234498"/>
            <a:ext cx="766410" cy="747564"/>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25142849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Google Shape;415;ga0d99388c2_0_442"/>
          <p:cNvSpPr txBox="1">
            <a:spLocks noGrp="1"/>
          </p:cNvSpPr>
          <p:nvPr>
            <p:ph type="title"/>
          </p:nvPr>
        </p:nvSpPr>
        <p:spPr>
          <a:xfrm>
            <a:off x="1143000" y="114300"/>
            <a:ext cx="9653954" cy="628400"/>
          </a:xfrm>
          <a:prstGeom prst="rect">
            <a:avLst/>
          </a:prstGeom>
          <a:noFill/>
          <a:ln>
            <a:noFill/>
          </a:ln>
        </p:spPr>
        <p:txBody>
          <a:bodyPr spcFirstLastPara="1" wrap="square" lIns="91433" tIns="91433" rIns="91433" bIns="91433" anchor="ctr" anchorCtr="0">
            <a:noAutofit/>
          </a:bodyPr>
          <a:lstStyle/>
          <a:p>
            <a:pPr>
              <a:lnSpc>
                <a:spcPct val="90000"/>
              </a:lnSpc>
              <a:buSzPts val="3000"/>
            </a:pPr>
            <a:r>
              <a:rPr lang="en-US" sz="3600" b="1" dirty="0"/>
              <a:t>What's in a Concept</a:t>
            </a:r>
          </a:p>
        </p:txBody>
      </p:sp>
      <p:sp>
        <p:nvSpPr>
          <p:cNvPr id="416" name="Google Shape;416;ga0d99388c2_0_442"/>
          <p:cNvSpPr txBox="1"/>
          <p:nvPr/>
        </p:nvSpPr>
        <p:spPr>
          <a:xfrm>
            <a:off x="7848600" y="1611868"/>
            <a:ext cx="1600400" cy="338800"/>
          </a:xfrm>
          <a:prstGeom prst="rect">
            <a:avLst/>
          </a:prstGeom>
          <a:solidFill>
            <a:schemeClr val="lt1"/>
          </a:solidFill>
          <a:ln w="25400" cap="flat" cmpd="sng">
            <a:solidFill>
              <a:schemeClr val="accent6"/>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33" tIns="45700" rIns="91433" bIns="45700" anchor="t" anchorCtr="0">
            <a:noAutofit/>
          </a:bodyPr>
          <a:lstStyle/>
          <a:p>
            <a:pPr defTabSz="1219170">
              <a:buClr>
                <a:srgbClr val="000000"/>
              </a:buClr>
            </a:pPr>
            <a:r>
              <a:rPr lang="en-US" sz="1600" kern="0">
                <a:solidFill>
                  <a:srgbClr val="20425A"/>
                </a:solidFill>
                <a:latin typeface="Calibri"/>
                <a:ea typeface="Calibri"/>
                <a:cs typeface="Calibri"/>
                <a:sym typeface="Calibri"/>
              </a:rPr>
              <a:t>For use in CDM</a:t>
            </a:r>
            <a:endParaRPr sz="1600" kern="0">
              <a:solidFill>
                <a:srgbClr val="20425A"/>
              </a:solidFill>
              <a:latin typeface="Calibri"/>
              <a:ea typeface="Calibri"/>
              <a:cs typeface="Calibri"/>
              <a:sym typeface="Calibri"/>
            </a:endParaRPr>
          </a:p>
        </p:txBody>
      </p:sp>
      <p:cxnSp>
        <p:nvCxnSpPr>
          <p:cNvPr id="417" name="Google Shape;417;ga0d99388c2_0_442"/>
          <p:cNvCxnSpPr>
            <a:stCxn id="416" idx="1"/>
          </p:cNvCxnSpPr>
          <p:nvPr/>
        </p:nvCxnSpPr>
        <p:spPr>
          <a:xfrm flipH="1">
            <a:off x="6705400" y="1781268"/>
            <a:ext cx="1143200" cy="200000"/>
          </a:xfrm>
          <a:prstGeom prst="straightConnector1">
            <a:avLst/>
          </a:prstGeom>
          <a:noFill/>
          <a:ln w="25400" cap="flat" cmpd="sng">
            <a:solidFill>
              <a:schemeClr val="accent6"/>
            </a:solidFill>
            <a:prstDash val="solid"/>
            <a:round/>
            <a:headEnd type="none" w="sm" len="sm"/>
            <a:tailEnd type="stealth" w="med" len="med"/>
          </a:ln>
          <a:effectLst>
            <a:outerShdw blurRad="40000" dist="20000" dir="5400000" rotWithShape="0">
              <a:srgbClr val="000000">
                <a:alpha val="37650"/>
              </a:srgbClr>
            </a:outerShdw>
          </a:effectLst>
        </p:spPr>
      </p:cxnSp>
      <p:sp>
        <p:nvSpPr>
          <p:cNvPr id="418" name="Google Shape;418;ga0d99388c2_0_442"/>
          <p:cNvSpPr txBox="1"/>
          <p:nvPr/>
        </p:nvSpPr>
        <p:spPr>
          <a:xfrm>
            <a:off x="7848600" y="1992868"/>
            <a:ext cx="1981200" cy="338800"/>
          </a:xfrm>
          <a:prstGeom prst="rect">
            <a:avLst/>
          </a:prstGeom>
          <a:solidFill>
            <a:schemeClr val="lt1"/>
          </a:solidFill>
          <a:ln w="25400" cap="flat" cmpd="sng">
            <a:solidFill>
              <a:schemeClr val="accent6"/>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33" tIns="45700" rIns="91433" bIns="45700" anchor="t" anchorCtr="0">
            <a:noAutofit/>
          </a:bodyPr>
          <a:lstStyle/>
          <a:p>
            <a:pPr defTabSz="1219170">
              <a:buClr>
                <a:srgbClr val="000000"/>
              </a:buClr>
            </a:pPr>
            <a:r>
              <a:rPr lang="en-US" sz="1600" kern="0">
                <a:solidFill>
                  <a:srgbClr val="20425A"/>
                </a:solidFill>
                <a:latin typeface="Calibri"/>
                <a:ea typeface="Calibri"/>
                <a:cs typeface="Calibri"/>
                <a:sym typeface="Calibri"/>
              </a:rPr>
              <a:t>English description</a:t>
            </a:r>
            <a:endParaRPr sz="1600" kern="0">
              <a:solidFill>
                <a:srgbClr val="20425A"/>
              </a:solidFill>
              <a:latin typeface="Calibri"/>
              <a:ea typeface="Calibri"/>
              <a:cs typeface="Calibri"/>
              <a:sym typeface="Calibri"/>
            </a:endParaRPr>
          </a:p>
        </p:txBody>
      </p:sp>
      <p:cxnSp>
        <p:nvCxnSpPr>
          <p:cNvPr id="419" name="Google Shape;419;ga0d99388c2_0_442"/>
          <p:cNvCxnSpPr>
            <a:stCxn id="418" idx="1"/>
          </p:cNvCxnSpPr>
          <p:nvPr/>
        </p:nvCxnSpPr>
        <p:spPr>
          <a:xfrm flipH="1">
            <a:off x="6705400" y="2162268"/>
            <a:ext cx="1143200" cy="200000"/>
          </a:xfrm>
          <a:prstGeom prst="straightConnector1">
            <a:avLst/>
          </a:prstGeom>
          <a:noFill/>
          <a:ln w="25400" cap="flat" cmpd="sng">
            <a:solidFill>
              <a:schemeClr val="accent6"/>
            </a:solidFill>
            <a:prstDash val="solid"/>
            <a:round/>
            <a:headEnd type="none" w="sm" len="sm"/>
            <a:tailEnd type="stealth" w="med" len="med"/>
          </a:ln>
          <a:effectLst>
            <a:outerShdw blurRad="40000" dist="20000" dir="5400000" rotWithShape="0">
              <a:srgbClr val="000000">
                <a:alpha val="37650"/>
              </a:srgbClr>
            </a:outerShdw>
          </a:effectLst>
        </p:spPr>
      </p:cxnSp>
      <p:sp>
        <p:nvSpPr>
          <p:cNvPr id="420" name="Google Shape;420;ga0d99388c2_0_442"/>
          <p:cNvSpPr txBox="1"/>
          <p:nvPr/>
        </p:nvSpPr>
        <p:spPr>
          <a:xfrm>
            <a:off x="7848600" y="2373868"/>
            <a:ext cx="914400" cy="338800"/>
          </a:xfrm>
          <a:prstGeom prst="rect">
            <a:avLst/>
          </a:prstGeom>
          <a:solidFill>
            <a:schemeClr val="lt1"/>
          </a:solidFill>
          <a:ln w="25400" cap="flat" cmpd="sng">
            <a:solidFill>
              <a:schemeClr val="accent6"/>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33" tIns="45700" rIns="91433" bIns="45700" anchor="t" anchorCtr="0">
            <a:noAutofit/>
          </a:bodyPr>
          <a:lstStyle/>
          <a:p>
            <a:pPr defTabSz="1219170">
              <a:buClr>
                <a:srgbClr val="000000"/>
              </a:buClr>
            </a:pPr>
            <a:r>
              <a:rPr lang="en-US" sz="1600" kern="0">
                <a:solidFill>
                  <a:srgbClr val="20425A"/>
                </a:solidFill>
                <a:latin typeface="Calibri"/>
                <a:ea typeface="Calibri"/>
                <a:cs typeface="Calibri"/>
                <a:sym typeface="Calibri"/>
              </a:rPr>
              <a:t>Domain</a:t>
            </a:r>
            <a:endParaRPr sz="1600" kern="0">
              <a:solidFill>
                <a:srgbClr val="20425A"/>
              </a:solidFill>
              <a:latin typeface="Calibri"/>
              <a:ea typeface="Calibri"/>
              <a:cs typeface="Calibri"/>
              <a:sym typeface="Calibri"/>
            </a:endParaRPr>
          </a:p>
        </p:txBody>
      </p:sp>
      <p:cxnSp>
        <p:nvCxnSpPr>
          <p:cNvPr id="421" name="Google Shape;421;ga0d99388c2_0_442"/>
          <p:cNvCxnSpPr>
            <a:stCxn id="420" idx="1"/>
          </p:cNvCxnSpPr>
          <p:nvPr/>
        </p:nvCxnSpPr>
        <p:spPr>
          <a:xfrm flipH="1">
            <a:off x="6705400" y="2543268"/>
            <a:ext cx="1143200" cy="200000"/>
          </a:xfrm>
          <a:prstGeom prst="straightConnector1">
            <a:avLst/>
          </a:prstGeom>
          <a:noFill/>
          <a:ln w="25400" cap="flat" cmpd="sng">
            <a:solidFill>
              <a:schemeClr val="accent6"/>
            </a:solidFill>
            <a:prstDash val="solid"/>
            <a:round/>
            <a:headEnd type="none" w="sm" len="sm"/>
            <a:tailEnd type="stealth" w="med" len="med"/>
          </a:ln>
          <a:effectLst>
            <a:outerShdw blurRad="40000" dist="20000" dir="5400000" rotWithShape="0">
              <a:srgbClr val="000000">
                <a:alpha val="37650"/>
              </a:srgbClr>
            </a:outerShdw>
          </a:effectLst>
        </p:spPr>
      </p:cxnSp>
      <p:sp>
        <p:nvSpPr>
          <p:cNvPr id="422" name="Google Shape;422;ga0d99388c2_0_442"/>
          <p:cNvSpPr txBox="1"/>
          <p:nvPr/>
        </p:nvSpPr>
        <p:spPr>
          <a:xfrm>
            <a:off x="7848600" y="2754868"/>
            <a:ext cx="1219200" cy="338800"/>
          </a:xfrm>
          <a:prstGeom prst="rect">
            <a:avLst/>
          </a:prstGeom>
          <a:solidFill>
            <a:schemeClr val="lt1"/>
          </a:solidFill>
          <a:ln w="25400" cap="flat" cmpd="sng">
            <a:solidFill>
              <a:schemeClr val="accent6"/>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33" tIns="45700" rIns="91433" bIns="45700" anchor="t" anchorCtr="0">
            <a:noAutofit/>
          </a:bodyPr>
          <a:lstStyle/>
          <a:p>
            <a:pPr defTabSz="1219170">
              <a:buClr>
                <a:srgbClr val="000000"/>
              </a:buClr>
            </a:pPr>
            <a:r>
              <a:rPr lang="en-US" sz="1600" kern="0">
                <a:solidFill>
                  <a:srgbClr val="20425A"/>
                </a:solidFill>
                <a:latin typeface="Calibri"/>
                <a:ea typeface="Calibri"/>
                <a:cs typeface="Calibri"/>
                <a:sym typeface="Calibri"/>
              </a:rPr>
              <a:t>Vocabulary</a:t>
            </a:r>
            <a:endParaRPr sz="1600" kern="0">
              <a:solidFill>
                <a:srgbClr val="20425A"/>
              </a:solidFill>
              <a:latin typeface="Calibri"/>
              <a:ea typeface="Calibri"/>
              <a:cs typeface="Calibri"/>
              <a:sym typeface="Calibri"/>
            </a:endParaRPr>
          </a:p>
        </p:txBody>
      </p:sp>
      <p:cxnSp>
        <p:nvCxnSpPr>
          <p:cNvPr id="423" name="Google Shape;423;ga0d99388c2_0_442"/>
          <p:cNvCxnSpPr>
            <a:stCxn id="422" idx="1"/>
          </p:cNvCxnSpPr>
          <p:nvPr/>
        </p:nvCxnSpPr>
        <p:spPr>
          <a:xfrm flipH="1">
            <a:off x="6705400" y="2924268"/>
            <a:ext cx="1143200" cy="200000"/>
          </a:xfrm>
          <a:prstGeom prst="straightConnector1">
            <a:avLst/>
          </a:prstGeom>
          <a:noFill/>
          <a:ln w="25400" cap="flat" cmpd="sng">
            <a:solidFill>
              <a:schemeClr val="accent6"/>
            </a:solidFill>
            <a:prstDash val="solid"/>
            <a:round/>
            <a:headEnd type="none" w="sm" len="sm"/>
            <a:tailEnd type="stealth" w="med" len="med"/>
          </a:ln>
          <a:effectLst>
            <a:outerShdw blurRad="40000" dist="20000" dir="5400000" rotWithShape="0">
              <a:srgbClr val="000000">
                <a:alpha val="37650"/>
              </a:srgbClr>
            </a:outerShdw>
          </a:effectLst>
        </p:spPr>
      </p:cxnSp>
      <p:sp>
        <p:nvSpPr>
          <p:cNvPr id="424" name="Google Shape;424;ga0d99388c2_0_442"/>
          <p:cNvSpPr txBox="1"/>
          <p:nvPr/>
        </p:nvSpPr>
        <p:spPr>
          <a:xfrm>
            <a:off x="7848600" y="3124200"/>
            <a:ext cx="1981200" cy="338800"/>
          </a:xfrm>
          <a:prstGeom prst="rect">
            <a:avLst/>
          </a:prstGeom>
          <a:solidFill>
            <a:schemeClr val="lt1"/>
          </a:solidFill>
          <a:ln w="25400" cap="flat" cmpd="sng">
            <a:solidFill>
              <a:schemeClr val="accent6"/>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33" tIns="45700" rIns="91433" bIns="45700" anchor="t" anchorCtr="0">
            <a:noAutofit/>
          </a:bodyPr>
          <a:lstStyle/>
          <a:p>
            <a:pPr defTabSz="1219170">
              <a:buClr>
                <a:srgbClr val="000000"/>
              </a:buClr>
            </a:pPr>
            <a:r>
              <a:rPr lang="en-US" sz="1600" kern="0">
                <a:solidFill>
                  <a:srgbClr val="20425A"/>
                </a:solidFill>
                <a:latin typeface="Calibri"/>
                <a:ea typeface="Calibri"/>
                <a:cs typeface="Calibri"/>
                <a:sym typeface="Calibri"/>
              </a:rPr>
              <a:t>Class in SNOMED</a:t>
            </a:r>
            <a:endParaRPr sz="1600" kern="0">
              <a:solidFill>
                <a:srgbClr val="20425A"/>
              </a:solidFill>
              <a:latin typeface="Calibri"/>
              <a:ea typeface="Calibri"/>
              <a:cs typeface="Calibri"/>
              <a:sym typeface="Calibri"/>
            </a:endParaRPr>
          </a:p>
        </p:txBody>
      </p:sp>
      <p:cxnSp>
        <p:nvCxnSpPr>
          <p:cNvPr id="425" name="Google Shape;425;ga0d99388c2_0_442"/>
          <p:cNvCxnSpPr>
            <a:stCxn id="424" idx="1"/>
          </p:cNvCxnSpPr>
          <p:nvPr/>
        </p:nvCxnSpPr>
        <p:spPr>
          <a:xfrm flipH="1">
            <a:off x="6705400" y="3293600"/>
            <a:ext cx="1143200" cy="200000"/>
          </a:xfrm>
          <a:prstGeom prst="straightConnector1">
            <a:avLst/>
          </a:prstGeom>
          <a:noFill/>
          <a:ln w="25400" cap="flat" cmpd="sng">
            <a:solidFill>
              <a:schemeClr val="accent6"/>
            </a:solidFill>
            <a:prstDash val="solid"/>
            <a:round/>
            <a:headEnd type="none" w="sm" len="sm"/>
            <a:tailEnd type="stealth" w="med" len="med"/>
          </a:ln>
          <a:effectLst>
            <a:outerShdw blurRad="40000" dist="20000" dir="5400000" rotWithShape="0">
              <a:srgbClr val="000000">
                <a:alpha val="37650"/>
              </a:srgbClr>
            </a:outerShdw>
          </a:effectLst>
        </p:spPr>
      </p:cxnSp>
      <p:sp>
        <p:nvSpPr>
          <p:cNvPr id="426" name="Google Shape;426;ga0d99388c2_0_442"/>
          <p:cNvSpPr txBox="1"/>
          <p:nvPr/>
        </p:nvSpPr>
        <p:spPr>
          <a:xfrm>
            <a:off x="7848600" y="3505200"/>
            <a:ext cx="1676400" cy="338800"/>
          </a:xfrm>
          <a:prstGeom prst="rect">
            <a:avLst/>
          </a:prstGeom>
          <a:solidFill>
            <a:schemeClr val="lt1"/>
          </a:solidFill>
          <a:ln w="25400" cap="flat" cmpd="sng">
            <a:solidFill>
              <a:schemeClr val="accent6"/>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33" tIns="45700" rIns="91433" bIns="45700" anchor="t" anchorCtr="0">
            <a:noAutofit/>
          </a:bodyPr>
          <a:lstStyle/>
          <a:p>
            <a:pPr defTabSz="1219170">
              <a:buClr>
                <a:srgbClr val="000000"/>
              </a:buClr>
            </a:pPr>
            <a:r>
              <a:rPr lang="en-US" sz="1600" kern="0">
                <a:solidFill>
                  <a:srgbClr val="20425A"/>
                </a:solidFill>
                <a:latin typeface="Calibri"/>
                <a:ea typeface="Calibri"/>
                <a:cs typeface="Calibri"/>
                <a:sym typeface="Calibri"/>
              </a:rPr>
              <a:t>Concept in data</a:t>
            </a:r>
            <a:endParaRPr sz="1600" kern="0">
              <a:solidFill>
                <a:srgbClr val="20425A"/>
              </a:solidFill>
              <a:latin typeface="Calibri"/>
              <a:ea typeface="Calibri"/>
              <a:cs typeface="Calibri"/>
              <a:sym typeface="Calibri"/>
            </a:endParaRPr>
          </a:p>
        </p:txBody>
      </p:sp>
      <p:cxnSp>
        <p:nvCxnSpPr>
          <p:cNvPr id="427" name="Google Shape;427;ga0d99388c2_0_442"/>
          <p:cNvCxnSpPr>
            <a:stCxn id="426" idx="1"/>
          </p:cNvCxnSpPr>
          <p:nvPr/>
        </p:nvCxnSpPr>
        <p:spPr>
          <a:xfrm flipH="1">
            <a:off x="6705400" y="3674600"/>
            <a:ext cx="1143200" cy="200000"/>
          </a:xfrm>
          <a:prstGeom prst="straightConnector1">
            <a:avLst/>
          </a:prstGeom>
          <a:noFill/>
          <a:ln w="25400" cap="flat" cmpd="sng">
            <a:solidFill>
              <a:schemeClr val="accent6"/>
            </a:solidFill>
            <a:prstDash val="solid"/>
            <a:round/>
            <a:headEnd type="none" w="sm" len="sm"/>
            <a:tailEnd type="stealth" w="med" len="med"/>
          </a:ln>
          <a:effectLst>
            <a:outerShdw blurRad="40000" dist="20000" dir="5400000" rotWithShape="0">
              <a:srgbClr val="000000">
                <a:alpha val="37650"/>
              </a:srgbClr>
            </a:outerShdw>
          </a:effectLst>
        </p:spPr>
      </p:cxnSp>
      <p:sp>
        <p:nvSpPr>
          <p:cNvPr id="428" name="Google Shape;428;ga0d99388c2_0_442"/>
          <p:cNvSpPr txBox="1"/>
          <p:nvPr/>
        </p:nvSpPr>
        <p:spPr>
          <a:xfrm>
            <a:off x="7848600" y="4687669"/>
            <a:ext cx="1828800" cy="584800"/>
          </a:xfrm>
          <a:prstGeom prst="rect">
            <a:avLst/>
          </a:prstGeom>
          <a:solidFill>
            <a:schemeClr val="lt1"/>
          </a:solidFill>
          <a:ln w="25400" cap="flat" cmpd="sng">
            <a:solidFill>
              <a:schemeClr val="accent6"/>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33" tIns="45700" rIns="91433" bIns="45700" anchor="t" anchorCtr="0">
            <a:noAutofit/>
          </a:bodyPr>
          <a:lstStyle/>
          <a:p>
            <a:pPr defTabSz="1219170">
              <a:buClr>
                <a:srgbClr val="000000"/>
              </a:buClr>
            </a:pPr>
            <a:r>
              <a:rPr lang="en-US" sz="1600" kern="0">
                <a:solidFill>
                  <a:srgbClr val="20425A"/>
                </a:solidFill>
                <a:latin typeface="Calibri"/>
                <a:ea typeface="Calibri"/>
                <a:cs typeface="Calibri"/>
                <a:sym typeface="Calibri"/>
              </a:rPr>
              <a:t>Valid during time interval</a:t>
            </a:r>
            <a:endParaRPr sz="1600" kern="0">
              <a:solidFill>
                <a:srgbClr val="20425A"/>
              </a:solidFill>
              <a:latin typeface="Calibri"/>
              <a:ea typeface="Calibri"/>
              <a:cs typeface="Calibri"/>
              <a:sym typeface="Calibri"/>
            </a:endParaRPr>
          </a:p>
        </p:txBody>
      </p:sp>
      <p:cxnSp>
        <p:nvCxnSpPr>
          <p:cNvPr id="429" name="Google Shape;429;ga0d99388c2_0_442"/>
          <p:cNvCxnSpPr>
            <a:stCxn id="428" idx="1"/>
          </p:cNvCxnSpPr>
          <p:nvPr/>
        </p:nvCxnSpPr>
        <p:spPr>
          <a:xfrm flipH="1">
            <a:off x="6705400" y="4980069"/>
            <a:ext cx="1143200" cy="76800"/>
          </a:xfrm>
          <a:prstGeom prst="straightConnector1">
            <a:avLst/>
          </a:prstGeom>
          <a:noFill/>
          <a:ln w="25400" cap="flat" cmpd="sng">
            <a:solidFill>
              <a:schemeClr val="accent6"/>
            </a:solidFill>
            <a:prstDash val="solid"/>
            <a:round/>
            <a:headEnd type="none" w="sm" len="sm"/>
            <a:tailEnd type="stealth" w="med" len="med"/>
          </a:ln>
          <a:effectLst>
            <a:outerShdw blurRad="40000" dist="20000" dir="5400000" rotWithShape="0">
              <a:srgbClr val="000000">
                <a:alpha val="37650"/>
              </a:srgbClr>
            </a:outerShdw>
          </a:effectLst>
        </p:spPr>
      </p:cxnSp>
      <p:cxnSp>
        <p:nvCxnSpPr>
          <p:cNvPr id="430" name="Google Shape;430;ga0d99388c2_0_442"/>
          <p:cNvCxnSpPr>
            <a:stCxn id="428" idx="1"/>
          </p:cNvCxnSpPr>
          <p:nvPr/>
        </p:nvCxnSpPr>
        <p:spPr>
          <a:xfrm flipH="1">
            <a:off x="6705400" y="4980069"/>
            <a:ext cx="1143200" cy="430400"/>
          </a:xfrm>
          <a:prstGeom prst="straightConnector1">
            <a:avLst/>
          </a:prstGeom>
          <a:noFill/>
          <a:ln w="25400" cap="flat" cmpd="sng">
            <a:solidFill>
              <a:schemeClr val="accent6"/>
            </a:solidFill>
            <a:prstDash val="solid"/>
            <a:round/>
            <a:headEnd type="none" w="sm" len="sm"/>
            <a:tailEnd type="stealth" w="med" len="med"/>
          </a:ln>
          <a:effectLst>
            <a:outerShdw blurRad="40000" dist="20000" dir="5400000" rotWithShape="0">
              <a:srgbClr val="000000">
                <a:alpha val="37650"/>
              </a:srgbClr>
            </a:outerShdw>
          </a:effectLst>
        </p:spPr>
      </p:cxnSp>
      <p:cxnSp>
        <p:nvCxnSpPr>
          <p:cNvPr id="431" name="Google Shape;431;ga0d99388c2_0_442"/>
          <p:cNvCxnSpPr>
            <a:stCxn id="428" idx="1"/>
          </p:cNvCxnSpPr>
          <p:nvPr/>
        </p:nvCxnSpPr>
        <p:spPr>
          <a:xfrm rot="10800000">
            <a:off x="6705400" y="4648469"/>
            <a:ext cx="1143200" cy="331600"/>
          </a:xfrm>
          <a:prstGeom prst="straightConnector1">
            <a:avLst/>
          </a:prstGeom>
          <a:noFill/>
          <a:ln w="25400" cap="flat" cmpd="sng">
            <a:solidFill>
              <a:schemeClr val="accent6"/>
            </a:solidFill>
            <a:prstDash val="solid"/>
            <a:round/>
            <a:headEnd type="none" w="sm" len="sm"/>
            <a:tailEnd type="stealth" w="med" len="med"/>
          </a:ln>
          <a:effectLst>
            <a:outerShdw blurRad="40000" dist="20000" dir="5400000" rotWithShape="0">
              <a:srgbClr val="000000">
                <a:alpha val="37650"/>
              </a:srgbClr>
            </a:outerShdw>
          </a:effectLst>
        </p:spPr>
      </p:cxnSp>
      <p:graphicFrame>
        <p:nvGraphicFramePr>
          <p:cNvPr id="432" name="Google Shape;432;ga0d99388c2_0_442"/>
          <p:cNvGraphicFramePr/>
          <p:nvPr/>
        </p:nvGraphicFramePr>
        <p:xfrm>
          <a:off x="2317899" y="1839432"/>
          <a:ext cx="4006700" cy="3799330"/>
        </p:xfrm>
        <a:graphic>
          <a:graphicData uri="http://schemas.openxmlformats.org/drawingml/2006/table">
            <a:tbl>
              <a:tblPr>
                <a:noFill/>
              </a:tblPr>
              <a:tblGrid>
                <a:gridCol w="2292733">
                  <a:extLst>
                    <a:ext uri="{9D8B030D-6E8A-4147-A177-3AD203B41FA5}">
                      <a16:colId xmlns:a16="http://schemas.microsoft.com/office/drawing/2014/main" val="20000"/>
                    </a:ext>
                  </a:extLst>
                </a:gridCol>
                <a:gridCol w="1713967">
                  <a:extLst>
                    <a:ext uri="{9D8B030D-6E8A-4147-A177-3AD203B41FA5}">
                      <a16:colId xmlns:a16="http://schemas.microsoft.com/office/drawing/2014/main" val="20001"/>
                    </a:ext>
                  </a:extLst>
                </a:gridCol>
              </a:tblGrid>
              <a:tr h="379933">
                <a:tc>
                  <a:txBody>
                    <a:bodyPr/>
                    <a:lstStyle/>
                    <a:p>
                      <a:pPr marL="0" marR="0" lvl="0" indent="0" algn="l" rtl="0">
                        <a:lnSpc>
                          <a:spcPct val="100000"/>
                        </a:lnSpc>
                        <a:spcBef>
                          <a:spcPts val="0"/>
                        </a:spcBef>
                        <a:spcAft>
                          <a:spcPts val="0"/>
                        </a:spcAft>
                        <a:buNone/>
                      </a:pPr>
                      <a:r>
                        <a:rPr lang="en-US" sz="1900" b="0" i="0" u="none" strike="noStrike" cap="none">
                          <a:solidFill>
                            <a:srgbClr val="000000"/>
                          </a:solidFill>
                          <a:latin typeface="Calibri"/>
                          <a:ea typeface="Calibri"/>
                          <a:cs typeface="Calibri"/>
                          <a:sym typeface="Calibri"/>
                        </a:rPr>
                        <a:t>CONCEPT_ID</a:t>
                      </a:r>
                      <a:endParaRPr sz="1500"/>
                    </a:p>
                  </a:txBody>
                  <a:tcPr marL="7633" marR="7633" marT="7633"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8D8D8"/>
                    </a:solidFill>
                  </a:tcPr>
                </a:tc>
                <a:tc>
                  <a:txBody>
                    <a:bodyPr/>
                    <a:lstStyle/>
                    <a:p>
                      <a:pPr marL="0" marR="0" lvl="0" indent="0" algn="ctr" rtl="0">
                        <a:lnSpc>
                          <a:spcPct val="100000"/>
                        </a:lnSpc>
                        <a:spcBef>
                          <a:spcPts val="0"/>
                        </a:spcBef>
                        <a:spcAft>
                          <a:spcPts val="0"/>
                        </a:spcAft>
                        <a:buNone/>
                      </a:pPr>
                      <a:r>
                        <a:rPr lang="en-US" sz="1900" b="0" i="0" u="none" strike="noStrike" cap="none">
                          <a:solidFill>
                            <a:srgbClr val="000000"/>
                          </a:solidFill>
                          <a:latin typeface="Calibri"/>
                          <a:ea typeface="Calibri"/>
                          <a:cs typeface="Calibri"/>
                          <a:sym typeface="Calibri"/>
                        </a:rPr>
                        <a:t>313217 </a:t>
                      </a:r>
                      <a:endParaRPr sz="1500"/>
                    </a:p>
                  </a:txBody>
                  <a:tcPr marL="7633" marR="7633" marT="7633"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379933">
                <a:tc>
                  <a:txBody>
                    <a:bodyPr/>
                    <a:lstStyle/>
                    <a:p>
                      <a:pPr marL="0" marR="0" lvl="0" indent="0" algn="l" rtl="0">
                        <a:lnSpc>
                          <a:spcPct val="100000"/>
                        </a:lnSpc>
                        <a:spcBef>
                          <a:spcPts val="0"/>
                        </a:spcBef>
                        <a:spcAft>
                          <a:spcPts val="0"/>
                        </a:spcAft>
                        <a:buNone/>
                      </a:pPr>
                      <a:r>
                        <a:rPr lang="en-US" sz="1900" b="0" i="0" u="none" strike="noStrike" cap="none">
                          <a:solidFill>
                            <a:srgbClr val="000000"/>
                          </a:solidFill>
                          <a:latin typeface="Calibri"/>
                          <a:ea typeface="Calibri"/>
                          <a:cs typeface="Calibri"/>
                          <a:sym typeface="Calibri"/>
                        </a:rPr>
                        <a:t>CONCEPT_NAME</a:t>
                      </a:r>
                      <a:endParaRPr sz="1500"/>
                    </a:p>
                  </a:txBody>
                  <a:tcPr marL="7633" marR="7633" marT="7633"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8D8D8"/>
                    </a:solidFill>
                  </a:tcPr>
                </a:tc>
                <a:tc>
                  <a:txBody>
                    <a:bodyPr/>
                    <a:lstStyle/>
                    <a:p>
                      <a:pPr marL="0" marR="0" lvl="0" indent="0" algn="ctr" rtl="0">
                        <a:lnSpc>
                          <a:spcPct val="100000"/>
                        </a:lnSpc>
                        <a:spcBef>
                          <a:spcPts val="0"/>
                        </a:spcBef>
                        <a:spcAft>
                          <a:spcPts val="0"/>
                        </a:spcAft>
                        <a:buNone/>
                      </a:pPr>
                      <a:r>
                        <a:rPr lang="en-US" sz="1900" b="0" i="0" u="none" strike="noStrike" cap="none">
                          <a:solidFill>
                            <a:srgbClr val="000000"/>
                          </a:solidFill>
                          <a:latin typeface="Calibri"/>
                          <a:ea typeface="Calibri"/>
                          <a:cs typeface="Calibri"/>
                          <a:sym typeface="Calibri"/>
                        </a:rPr>
                        <a:t> Atrial fibrillation</a:t>
                      </a:r>
                      <a:endParaRPr sz="1500"/>
                    </a:p>
                  </a:txBody>
                  <a:tcPr marL="7633" marR="7633" marT="7633"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379933">
                <a:tc>
                  <a:txBody>
                    <a:bodyPr/>
                    <a:lstStyle/>
                    <a:p>
                      <a:pPr marL="0" marR="0" lvl="0" indent="0" algn="l" rtl="0">
                        <a:lnSpc>
                          <a:spcPct val="100000"/>
                        </a:lnSpc>
                        <a:spcBef>
                          <a:spcPts val="0"/>
                        </a:spcBef>
                        <a:spcAft>
                          <a:spcPts val="0"/>
                        </a:spcAft>
                        <a:buNone/>
                      </a:pPr>
                      <a:r>
                        <a:rPr lang="en-US" sz="1900" b="0" i="0" u="none" strike="noStrike" cap="none">
                          <a:solidFill>
                            <a:srgbClr val="000000"/>
                          </a:solidFill>
                          <a:latin typeface="Calibri"/>
                          <a:ea typeface="Calibri"/>
                          <a:cs typeface="Calibri"/>
                          <a:sym typeface="Calibri"/>
                        </a:rPr>
                        <a:t>DOMAIN_ID</a:t>
                      </a:r>
                      <a:endParaRPr sz="1500"/>
                    </a:p>
                  </a:txBody>
                  <a:tcPr marL="7633" marR="7633" marT="7633"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8D8D8"/>
                    </a:solidFill>
                  </a:tcPr>
                </a:tc>
                <a:tc>
                  <a:txBody>
                    <a:bodyPr/>
                    <a:lstStyle/>
                    <a:p>
                      <a:pPr marL="0" marR="0" lvl="0" indent="0" algn="ctr" rtl="0">
                        <a:lnSpc>
                          <a:spcPct val="100000"/>
                        </a:lnSpc>
                        <a:spcBef>
                          <a:spcPts val="0"/>
                        </a:spcBef>
                        <a:spcAft>
                          <a:spcPts val="0"/>
                        </a:spcAft>
                        <a:buNone/>
                      </a:pPr>
                      <a:r>
                        <a:rPr lang="en-US" sz="1900" b="0" i="0" u="none" strike="noStrike" cap="none">
                          <a:solidFill>
                            <a:srgbClr val="000000"/>
                          </a:solidFill>
                          <a:latin typeface="Calibri"/>
                          <a:ea typeface="Calibri"/>
                          <a:cs typeface="Calibri"/>
                          <a:sym typeface="Calibri"/>
                        </a:rPr>
                        <a:t> Condition</a:t>
                      </a:r>
                      <a:endParaRPr sz="1500"/>
                    </a:p>
                  </a:txBody>
                  <a:tcPr marL="7633" marR="7633" marT="7633"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379933">
                <a:tc>
                  <a:txBody>
                    <a:bodyPr/>
                    <a:lstStyle/>
                    <a:p>
                      <a:pPr marL="0" marR="0" lvl="0" indent="0" algn="l" rtl="0">
                        <a:lnSpc>
                          <a:spcPct val="100000"/>
                        </a:lnSpc>
                        <a:spcBef>
                          <a:spcPts val="0"/>
                        </a:spcBef>
                        <a:spcAft>
                          <a:spcPts val="0"/>
                        </a:spcAft>
                        <a:buNone/>
                      </a:pPr>
                      <a:r>
                        <a:rPr lang="en-US" sz="1900" b="0" i="0" u="none" strike="noStrike" cap="none">
                          <a:solidFill>
                            <a:srgbClr val="000000"/>
                          </a:solidFill>
                          <a:latin typeface="Calibri"/>
                          <a:ea typeface="Calibri"/>
                          <a:cs typeface="Calibri"/>
                          <a:sym typeface="Calibri"/>
                        </a:rPr>
                        <a:t>VOCABULARY_ID</a:t>
                      </a:r>
                      <a:endParaRPr sz="1500"/>
                    </a:p>
                  </a:txBody>
                  <a:tcPr marL="7633" marR="7633" marT="7633"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8D8D8"/>
                    </a:solidFill>
                  </a:tcPr>
                </a:tc>
                <a:tc>
                  <a:txBody>
                    <a:bodyPr/>
                    <a:lstStyle/>
                    <a:p>
                      <a:pPr marL="0" marR="0" lvl="0" indent="0" algn="ctr" rtl="0">
                        <a:lnSpc>
                          <a:spcPct val="100000"/>
                        </a:lnSpc>
                        <a:spcBef>
                          <a:spcPts val="0"/>
                        </a:spcBef>
                        <a:spcAft>
                          <a:spcPts val="0"/>
                        </a:spcAft>
                        <a:buNone/>
                      </a:pPr>
                      <a:r>
                        <a:rPr lang="en-US" sz="1900" b="0" i="0" u="none" strike="noStrike" cap="none">
                          <a:solidFill>
                            <a:srgbClr val="000000"/>
                          </a:solidFill>
                          <a:latin typeface="Calibri"/>
                          <a:ea typeface="Calibri"/>
                          <a:cs typeface="Calibri"/>
                          <a:sym typeface="Calibri"/>
                        </a:rPr>
                        <a:t> SNOMED</a:t>
                      </a:r>
                      <a:endParaRPr sz="1500"/>
                    </a:p>
                  </a:txBody>
                  <a:tcPr marL="7633" marR="7633" marT="7633"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379933">
                <a:tc>
                  <a:txBody>
                    <a:bodyPr/>
                    <a:lstStyle/>
                    <a:p>
                      <a:pPr marL="0" marR="0" lvl="0" indent="0" algn="l" rtl="0">
                        <a:lnSpc>
                          <a:spcPct val="100000"/>
                        </a:lnSpc>
                        <a:spcBef>
                          <a:spcPts val="0"/>
                        </a:spcBef>
                        <a:spcAft>
                          <a:spcPts val="0"/>
                        </a:spcAft>
                        <a:buNone/>
                      </a:pPr>
                      <a:r>
                        <a:rPr lang="en-US" sz="1900" b="0" i="0" u="none" strike="noStrike" cap="none">
                          <a:solidFill>
                            <a:srgbClr val="000000"/>
                          </a:solidFill>
                          <a:latin typeface="Calibri"/>
                          <a:ea typeface="Calibri"/>
                          <a:cs typeface="Calibri"/>
                          <a:sym typeface="Calibri"/>
                        </a:rPr>
                        <a:t>CONCEPT_CLASS_ID</a:t>
                      </a:r>
                      <a:endParaRPr sz="1500"/>
                    </a:p>
                  </a:txBody>
                  <a:tcPr marL="7633" marR="7633" marT="7633"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8D8D8"/>
                    </a:solidFill>
                  </a:tcPr>
                </a:tc>
                <a:tc>
                  <a:txBody>
                    <a:bodyPr/>
                    <a:lstStyle/>
                    <a:p>
                      <a:pPr marL="0" marR="0" lvl="0" indent="0" algn="ctr" rtl="0">
                        <a:lnSpc>
                          <a:spcPct val="100000"/>
                        </a:lnSpc>
                        <a:spcBef>
                          <a:spcPts val="0"/>
                        </a:spcBef>
                        <a:spcAft>
                          <a:spcPts val="0"/>
                        </a:spcAft>
                        <a:buNone/>
                      </a:pPr>
                      <a:r>
                        <a:rPr lang="en-US" sz="1900" b="0" i="0" u="none" strike="noStrike" cap="none">
                          <a:solidFill>
                            <a:srgbClr val="000000"/>
                          </a:solidFill>
                          <a:latin typeface="Calibri"/>
                          <a:ea typeface="Calibri"/>
                          <a:cs typeface="Calibri"/>
                          <a:sym typeface="Calibri"/>
                        </a:rPr>
                        <a:t> Clinical Finding</a:t>
                      </a:r>
                      <a:endParaRPr sz="1500"/>
                    </a:p>
                  </a:txBody>
                  <a:tcPr marL="7633" marR="7633" marT="7633"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379933">
                <a:tc>
                  <a:txBody>
                    <a:bodyPr/>
                    <a:lstStyle/>
                    <a:p>
                      <a:pPr marL="0" marR="0" lvl="0" indent="0" algn="l" rtl="0">
                        <a:lnSpc>
                          <a:spcPct val="100000"/>
                        </a:lnSpc>
                        <a:spcBef>
                          <a:spcPts val="0"/>
                        </a:spcBef>
                        <a:spcAft>
                          <a:spcPts val="0"/>
                        </a:spcAft>
                        <a:buNone/>
                      </a:pPr>
                      <a:r>
                        <a:rPr lang="en-US" sz="1900" b="0" i="0" u="none" strike="noStrike" cap="none">
                          <a:solidFill>
                            <a:srgbClr val="000000"/>
                          </a:solidFill>
                          <a:latin typeface="Calibri"/>
                          <a:ea typeface="Calibri"/>
                          <a:cs typeface="Calibri"/>
                          <a:sym typeface="Calibri"/>
                        </a:rPr>
                        <a:t>STANDARD_CONCEPT</a:t>
                      </a:r>
                      <a:endParaRPr sz="1500"/>
                    </a:p>
                  </a:txBody>
                  <a:tcPr marL="7633" marR="7633" marT="7633"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8D8D8"/>
                    </a:solidFill>
                  </a:tcPr>
                </a:tc>
                <a:tc>
                  <a:txBody>
                    <a:bodyPr/>
                    <a:lstStyle/>
                    <a:p>
                      <a:pPr marL="0" marR="0" lvl="0" indent="0" algn="ctr" rtl="0">
                        <a:lnSpc>
                          <a:spcPct val="100000"/>
                        </a:lnSpc>
                        <a:spcBef>
                          <a:spcPts val="0"/>
                        </a:spcBef>
                        <a:spcAft>
                          <a:spcPts val="0"/>
                        </a:spcAft>
                        <a:buNone/>
                      </a:pPr>
                      <a:r>
                        <a:rPr lang="en-US" sz="1900" b="0" i="0" u="none" strike="noStrike" cap="none">
                          <a:solidFill>
                            <a:srgbClr val="000000"/>
                          </a:solidFill>
                          <a:latin typeface="Calibri"/>
                          <a:ea typeface="Calibri"/>
                          <a:cs typeface="Calibri"/>
                          <a:sym typeface="Calibri"/>
                        </a:rPr>
                        <a:t> S</a:t>
                      </a:r>
                      <a:endParaRPr sz="1500"/>
                    </a:p>
                  </a:txBody>
                  <a:tcPr marL="7633" marR="7633" marT="7633"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r h="379933">
                <a:tc>
                  <a:txBody>
                    <a:bodyPr/>
                    <a:lstStyle/>
                    <a:p>
                      <a:pPr marL="0" marR="0" lvl="0" indent="0" algn="l" rtl="0">
                        <a:lnSpc>
                          <a:spcPct val="100000"/>
                        </a:lnSpc>
                        <a:spcBef>
                          <a:spcPts val="0"/>
                        </a:spcBef>
                        <a:spcAft>
                          <a:spcPts val="0"/>
                        </a:spcAft>
                        <a:buNone/>
                      </a:pPr>
                      <a:r>
                        <a:rPr lang="en-US" sz="1900" b="0" i="0" u="none" strike="noStrike" cap="none">
                          <a:solidFill>
                            <a:srgbClr val="000000"/>
                          </a:solidFill>
                          <a:latin typeface="Calibri"/>
                          <a:ea typeface="Calibri"/>
                          <a:cs typeface="Calibri"/>
                          <a:sym typeface="Calibri"/>
                        </a:rPr>
                        <a:t>CONCEPT_CODE</a:t>
                      </a:r>
                      <a:endParaRPr sz="1500"/>
                    </a:p>
                  </a:txBody>
                  <a:tcPr marL="7633" marR="7633" marT="7633"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8D8D8"/>
                    </a:solidFill>
                  </a:tcPr>
                </a:tc>
                <a:tc>
                  <a:txBody>
                    <a:bodyPr/>
                    <a:lstStyle/>
                    <a:p>
                      <a:pPr marL="0" marR="0" lvl="0" indent="0" algn="ctr" rtl="0">
                        <a:lnSpc>
                          <a:spcPct val="100000"/>
                        </a:lnSpc>
                        <a:spcBef>
                          <a:spcPts val="0"/>
                        </a:spcBef>
                        <a:spcAft>
                          <a:spcPts val="0"/>
                        </a:spcAft>
                        <a:buNone/>
                      </a:pPr>
                      <a:r>
                        <a:rPr lang="en-US" sz="1900" b="0" i="0" u="none" strike="noStrike" cap="none">
                          <a:solidFill>
                            <a:srgbClr val="000000"/>
                          </a:solidFill>
                          <a:latin typeface="Calibri"/>
                          <a:ea typeface="Calibri"/>
                          <a:cs typeface="Calibri"/>
                          <a:sym typeface="Calibri"/>
                        </a:rPr>
                        <a:t>49436004 </a:t>
                      </a:r>
                      <a:endParaRPr sz="1500"/>
                    </a:p>
                  </a:txBody>
                  <a:tcPr marL="7633" marR="7633" marT="7633"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r h="379933">
                <a:tc>
                  <a:txBody>
                    <a:bodyPr/>
                    <a:lstStyle/>
                    <a:p>
                      <a:pPr marL="0" marR="0" lvl="0" indent="0" algn="l" rtl="0">
                        <a:lnSpc>
                          <a:spcPct val="100000"/>
                        </a:lnSpc>
                        <a:spcBef>
                          <a:spcPts val="0"/>
                        </a:spcBef>
                        <a:spcAft>
                          <a:spcPts val="0"/>
                        </a:spcAft>
                        <a:buNone/>
                      </a:pPr>
                      <a:r>
                        <a:rPr lang="en-US" sz="1900" b="0" i="0" u="none" strike="noStrike" cap="none">
                          <a:solidFill>
                            <a:srgbClr val="000000"/>
                          </a:solidFill>
                          <a:latin typeface="Calibri"/>
                          <a:ea typeface="Calibri"/>
                          <a:cs typeface="Calibri"/>
                          <a:sym typeface="Calibri"/>
                        </a:rPr>
                        <a:t>VALID_START_DATE</a:t>
                      </a:r>
                      <a:endParaRPr sz="1500"/>
                    </a:p>
                  </a:txBody>
                  <a:tcPr marL="7633" marR="7633" marT="7633"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8D8D8"/>
                    </a:solidFill>
                  </a:tcPr>
                </a:tc>
                <a:tc>
                  <a:txBody>
                    <a:bodyPr/>
                    <a:lstStyle/>
                    <a:p>
                      <a:pPr marL="0" marR="0" lvl="0" indent="0" algn="ctr" rtl="0">
                        <a:lnSpc>
                          <a:spcPct val="100000"/>
                        </a:lnSpc>
                        <a:spcBef>
                          <a:spcPts val="0"/>
                        </a:spcBef>
                        <a:spcAft>
                          <a:spcPts val="0"/>
                        </a:spcAft>
                        <a:buNone/>
                      </a:pPr>
                      <a:r>
                        <a:rPr lang="en-US" sz="1900" b="0" i="0" u="none" strike="noStrike" cap="none">
                          <a:solidFill>
                            <a:srgbClr val="000000"/>
                          </a:solidFill>
                          <a:latin typeface="Calibri"/>
                          <a:ea typeface="Calibri"/>
                          <a:cs typeface="Calibri"/>
                          <a:sym typeface="Calibri"/>
                        </a:rPr>
                        <a:t>01-Jan-1970 </a:t>
                      </a:r>
                      <a:endParaRPr sz="1500"/>
                    </a:p>
                  </a:txBody>
                  <a:tcPr marL="7633" marR="7633" marT="7633"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7"/>
                  </a:ext>
                </a:extLst>
              </a:tr>
              <a:tr h="379933">
                <a:tc>
                  <a:txBody>
                    <a:bodyPr/>
                    <a:lstStyle/>
                    <a:p>
                      <a:pPr marL="0" marR="0" lvl="0" indent="0" algn="l" rtl="0">
                        <a:lnSpc>
                          <a:spcPct val="100000"/>
                        </a:lnSpc>
                        <a:spcBef>
                          <a:spcPts val="0"/>
                        </a:spcBef>
                        <a:spcAft>
                          <a:spcPts val="0"/>
                        </a:spcAft>
                        <a:buNone/>
                      </a:pPr>
                      <a:r>
                        <a:rPr lang="en-US" sz="1900" b="0" i="0" u="none" strike="noStrike" cap="none">
                          <a:solidFill>
                            <a:srgbClr val="000000"/>
                          </a:solidFill>
                          <a:latin typeface="Calibri"/>
                          <a:ea typeface="Calibri"/>
                          <a:cs typeface="Calibri"/>
                          <a:sym typeface="Calibri"/>
                        </a:rPr>
                        <a:t>VALID_END_DATE</a:t>
                      </a:r>
                      <a:endParaRPr sz="1500"/>
                    </a:p>
                  </a:txBody>
                  <a:tcPr marL="7633" marR="7633" marT="7633"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8D8D8"/>
                    </a:solidFill>
                  </a:tcPr>
                </a:tc>
                <a:tc>
                  <a:txBody>
                    <a:bodyPr/>
                    <a:lstStyle/>
                    <a:p>
                      <a:pPr marL="0" marR="0" lvl="0" indent="0" algn="ctr" rtl="0">
                        <a:lnSpc>
                          <a:spcPct val="100000"/>
                        </a:lnSpc>
                        <a:spcBef>
                          <a:spcPts val="0"/>
                        </a:spcBef>
                        <a:spcAft>
                          <a:spcPts val="0"/>
                        </a:spcAft>
                        <a:buNone/>
                      </a:pPr>
                      <a:r>
                        <a:rPr lang="en-US" sz="1900" b="0" i="0" u="none" strike="noStrike" cap="none">
                          <a:solidFill>
                            <a:srgbClr val="000000"/>
                          </a:solidFill>
                          <a:latin typeface="Calibri"/>
                          <a:ea typeface="Calibri"/>
                          <a:cs typeface="Calibri"/>
                          <a:sym typeface="Calibri"/>
                        </a:rPr>
                        <a:t>31-Dec-2099 </a:t>
                      </a:r>
                      <a:endParaRPr sz="1500"/>
                    </a:p>
                  </a:txBody>
                  <a:tcPr marL="7633" marR="7633" marT="7633"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8"/>
                  </a:ext>
                </a:extLst>
              </a:tr>
              <a:tr h="379933">
                <a:tc>
                  <a:txBody>
                    <a:bodyPr/>
                    <a:lstStyle/>
                    <a:p>
                      <a:pPr marL="0" marR="0" lvl="0" indent="0" algn="l" rtl="0">
                        <a:lnSpc>
                          <a:spcPct val="100000"/>
                        </a:lnSpc>
                        <a:spcBef>
                          <a:spcPts val="0"/>
                        </a:spcBef>
                        <a:spcAft>
                          <a:spcPts val="0"/>
                        </a:spcAft>
                        <a:buNone/>
                      </a:pPr>
                      <a:r>
                        <a:rPr lang="en-US" sz="1900" b="0" i="0" u="none" strike="noStrike" cap="none">
                          <a:solidFill>
                            <a:srgbClr val="000000"/>
                          </a:solidFill>
                          <a:latin typeface="Calibri"/>
                          <a:ea typeface="Calibri"/>
                          <a:cs typeface="Calibri"/>
                          <a:sym typeface="Calibri"/>
                        </a:rPr>
                        <a:t>INVALID_REASON</a:t>
                      </a:r>
                      <a:endParaRPr sz="1500"/>
                    </a:p>
                  </a:txBody>
                  <a:tcPr marL="7633" marR="7633" marT="7633"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8D8D8"/>
                    </a:solidFill>
                  </a:tcPr>
                </a:tc>
                <a:tc>
                  <a:txBody>
                    <a:bodyPr/>
                    <a:lstStyle/>
                    <a:p>
                      <a:pPr marL="0" marR="0" lvl="0" indent="0" algn="ctr" rtl="0">
                        <a:lnSpc>
                          <a:spcPct val="100000"/>
                        </a:lnSpc>
                        <a:spcBef>
                          <a:spcPts val="0"/>
                        </a:spcBef>
                        <a:spcAft>
                          <a:spcPts val="0"/>
                        </a:spcAft>
                        <a:buNone/>
                      </a:pPr>
                      <a:r>
                        <a:rPr lang="en-US" sz="1900" b="0" i="0" u="none" strike="noStrike" cap="none">
                          <a:solidFill>
                            <a:srgbClr val="000000"/>
                          </a:solidFill>
                          <a:latin typeface="Calibri"/>
                          <a:ea typeface="Calibri"/>
                          <a:cs typeface="Calibri"/>
                          <a:sym typeface="Calibri"/>
                        </a:rPr>
                        <a:t> </a:t>
                      </a:r>
                      <a:endParaRPr sz="1500"/>
                    </a:p>
                  </a:txBody>
                  <a:tcPr marL="7633" marR="7633" marT="7633"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9"/>
                  </a:ext>
                </a:extLst>
              </a:tr>
            </a:tbl>
          </a:graphicData>
        </a:graphic>
      </p:graphicFrame>
      <p:sp>
        <p:nvSpPr>
          <p:cNvPr id="433" name="Google Shape;433;ga0d99388c2_0_442"/>
          <p:cNvSpPr txBox="1"/>
          <p:nvPr/>
        </p:nvSpPr>
        <p:spPr>
          <a:xfrm>
            <a:off x="7848600" y="3897868"/>
            <a:ext cx="1828800" cy="338800"/>
          </a:xfrm>
          <a:prstGeom prst="rect">
            <a:avLst/>
          </a:prstGeom>
          <a:solidFill>
            <a:schemeClr val="lt1"/>
          </a:solidFill>
          <a:ln w="25400" cap="flat" cmpd="sng">
            <a:solidFill>
              <a:schemeClr val="accent6"/>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33" tIns="45700" rIns="91433" bIns="45700" anchor="t" anchorCtr="0">
            <a:noAutofit/>
          </a:bodyPr>
          <a:lstStyle/>
          <a:p>
            <a:pPr defTabSz="1219170">
              <a:buClr>
                <a:srgbClr val="000000"/>
              </a:buClr>
            </a:pPr>
            <a:r>
              <a:rPr lang="en-US" sz="1600" kern="0">
                <a:solidFill>
                  <a:srgbClr val="20425A"/>
                </a:solidFill>
                <a:latin typeface="Calibri"/>
                <a:ea typeface="Calibri"/>
                <a:cs typeface="Calibri"/>
                <a:sym typeface="Calibri"/>
              </a:rPr>
              <a:t>Code in SNOMED</a:t>
            </a:r>
            <a:endParaRPr sz="1600" kern="0">
              <a:solidFill>
                <a:srgbClr val="20425A"/>
              </a:solidFill>
              <a:latin typeface="Calibri"/>
              <a:ea typeface="Calibri"/>
              <a:cs typeface="Calibri"/>
              <a:sym typeface="Calibri"/>
            </a:endParaRPr>
          </a:p>
        </p:txBody>
      </p:sp>
      <p:cxnSp>
        <p:nvCxnSpPr>
          <p:cNvPr id="434" name="Google Shape;434;ga0d99388c2_0_442"/>
          <p:cNvCxnSpPr>
            <a:stCxn id="433" idx="1"/>
          </p:cNvCxnSpPr>
          <p:nvPr/>
        </p:nvCxnSpPr>
        <p:spPr>
          <a:xfrm flipH="1">
            <a:off x="6705400" y="4067268"/>
            <a:ext cx="1143200" cy="200000"/>
          </a:xfrm>
          <a:prstGeom prst="straightConnector1">
            <a:avLst/>
          </a:prstGeom>
          <a:noFill/>
          <a:ln w="25400" cap="flat" cmpd="sng">
            <a:solidFill>
              <a:schemeClr val="accent6"/>
            </a:solidFill>
            <a:prstDash val="solid"/>
            <a:round/>
            <a:headEnd type="none" w="sm" len="sm"/>
            <a:tailEnd type="stealth" w="med" len="med"/>
          </a:ln>
          <a:effectLst>
            <a:outerShdw blurRad="40000" dist="20000" dir="5400000" rotWithShape="0">
              <a:srgbClr val="000000">
                <a:alpha val="37650"/>
              </a:srgbClr>
            </a:outerShdw>
          </a:effectLst>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1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2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2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2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2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2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2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42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2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34"/>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33"/>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428"/>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29"/>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30"/>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CABC73-C1FB-4FEE-A495-AE5B60498D28}"/>
              </a:ext>
            </a:extLst>
          </p:cNvPr>
          <p:cNvSpPr>
            <a:spLocks noGrp="1"/>
          </p:cNvSpPr>
          <p:nvPr>
            <p:ph type="title"/>
          </p:nvPr>
        </p:nvSpPr>
        <p:spPr/>
        <p:txBody>
          <a:bodyPr/>
          <a:lstStyle/>
          <a:p>
            <a:r>
              <a:rPr lang="en-US"/>
              <a:t>Maybe we have a bug?</a:t>
            </a:r>
          </a:p>
        </p:txBody>
      </p:sp>
      <p:sp>
        <p:nvSpPr>
          <p:cNvPr id="3" name="Content Placeholder 2">
            <a:extLst>
              <a:ext uri="{FF2B5EF4-FFF2-40B4-BE49-F238E27FC236}">
                <a16:creationId xmlns:a16="http://schemas.microsoft.com/office/drawing/2014/main" id="{BEB194CF-E7B7-404A-828A-1680A31B96C1}"/>
              </a:ext>
            </a:extLst>
          </p:cNvPr>
          <p:cNvSpPr>
            <a:spLocks noGrp="1"/>
          </p:cNvSpPr>
          <p:nvPr>
            <p:ph idx="1"/>
          </p:nvPr>
        </p:nvSpPr>
        <p:spPr/>
        <p:txBody>
          <a:bodyPr/>
          <a:lstStyle/>
          <a:p>
            <a:r>
              <a:rPr lang="en-US"/>
              <a:t>In the CONDITION_OCCURRENCE, 61% rows are mapped to 0</a:t>
            </a:r>
          </a:p>
          <a:p>
            <a:endParaRPr lang="en-US"/>
          </a:p>
        </p:txBody>
      </p:sp>
      <p:sp>
        <p:nvSpPr>
          <p:cNvPr id="4" name="Slide Number Placeholder 3">
            <a:extLst>
              <a:ext uri="{FF2B5EF4-FFF2-40B4-BE49-F238E27FC236}">
                <a16:creationId xmlns:a16="http://schemas.microsoft.com/office/drawing/2014/main" id="{9FDC0CB3-096C-4761-9CFD-411ED0FAF9D8}"/>
              </a:ext>
            </a:extLst>
          </p:cNvPr>
          <p:cNvSpPr>
            <a:spLocks noGrp="1"/>
          </p:cNvSpPr>
          <p:nvPr>
            <p:ph type="sldNum" sz="quarter" idx="4"/>
          </p:nvPr>
        </p:nvSpPr>
        <p:spPr/>
        <p:txBody>
          <a:bodyPr/>
          <a:lstStyle/>
          <a:p>
            <a:fld id="{444583ED-F364-40B3-B25B-483B5033DFA3}" type="slidenum">
              <a:rPr lang="en-US" smtClean="0"/>
              <a:pPr/>
              <a:t>110</a:t>
            </a:fld>
            <a:endParaRPr lang="en-US"/>
          </a:p>
        </p:txBody>
      </p:sp>
      <p:pic>
        <p:nvPicPr>
          <p:cNvPr id="5" name="Picture 4">
            <a:extLst>
              <a:ext uri="{FF2B5EF4-FFF2-40B4-BE49-F238E27FC236}">
                <a16:creationId xmlns:a16="http://schemas.microsoft.com/office/drawing/2014/main" id="{F834B463-BDB2-4270-9227-17D3B5EA7940}"/>
              </a:ext>
            </a:extLst>
          </p:cNvPr>
          <p:cNvPicPr>
            <a:picLocks noChangeAspect="1"/>
          </p:cNvPicPr>
          <p:nvPr/>
        </p:nvPicPr>
        <p:blipFill>
          <a:blip r:embed="rId2">
            <a:duotone>
              <a:prstClr val="black"/>
              <a:schemeClr val="accent3">
                <a:tint val="45000"/>
                <a:satMod val="400000"/>
              </a:schemeClr>
            </a:duotone>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8900428" y="152400"/>
            <a:ext cx="822586" cy="822586"/>
          </a:xfrm>
          <a:prstGeom prst="rect">
            <a:avLst/>
          </a:prstGeom>
        </p:spPr>
      </p:pic>
      <p:pic>
        <p:nvPicPr>
          <p:cNvPr id="6" name="Picture 5">
            <a:extLst>
              <a:ext uri="{FF2B5EF4-FFF2-40B4-BE49-F238E27FC236}">
                <a16:creationId xmlns:a16="http://schemas.microsoft.com/office/drawing/2014/main" id="{265A6AE2-0711-445B-97F0-6DDEAEE2BB3D}"/>
              </a:ext>
            </a:extLst>
          </p:cNvPr>
          <p:cNvPicPr>
            <a:picLocks noChangeAspect="1"/>
          </p:cNvPicPr>
          <p:nvPr/>
        </p:nvPicPr>
        <p:blipFill>
          <a:blip r:embed="rId4"/>
          <a:stretch>
            <a:fillRect/>
          </a:stretch>
        </p:blipFill>
        <p:spPr>
          <a:xfrm>
            <a:off x="3148013" y="2452488"/>
            <a:ext cx="5895975" cy="374332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42433269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4097E0-A3F5-410F-8585-F418D54C6B88}"/>
              </a:ext>
            </a:extLst>
          </p:cNvPr>
          <p:cNvSpPr>
            <a:spLocks noGrp="1"/>
          </p:cNvSpPr>
          <p:nvPr>
            <p:ph type="title"/>
          </p:nvPr>
        </p:nvSpPr>
        <p:spPr/>
        <p:txBody>
          <a:bodyPr/>
          <a:lstStyle/>
          <a:p>
            <a:r>
              <a:rPr lang="en-US"/>
              <a:t>Document the Bug</a:t>
            </a:r>
          </a:p>
        </p:txBody>
      </p:sp>
      <p:pic>
        <p:nvPicPr>
          <p:cNvPr id="5" name="Content Placeholder 4">
            <a:extLst>
              <a:ext uri="{FF2B5EF4-FFF2-40B4-BE49-F238E27FC236}">
                <a16:creationId xmlns:a16="http://schemas.microsoft.com/office/drawing/2014/main" id="{EE8C69FB-6E14-4FDC-B48E-CBE85DBDED39}"/>
              </a:ext>
            </a:extLst>
          </p:cNvPr>
          <p:cNvPicPr>
            <a:picLocks noGrp="1" noChangeAspect="1"/>
          </p:cNvPicPr>
          <p:nvPr>
            <p:ph idx="1"/>
          </p:nvPr>
        </p:nvPicPr>
        <p:blipFill>
          <a:blip r:embed="rId2"/>
          <a:stretch>
            <a:fillRect/>
          </a:stretch>
        </p:blipFill>
        <p:spPr>
          <a:xfrm>
            <a:off x="3333550" y="1132574"/>
            <a:ext cx="6058976" cy="542884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Slide Number Placeholder 3">
            <a:extLst>
              <a:ext uri="{FF2B5EF4-FFF2-40B4-BE49-F238E27FC236}">
                <a16:creationId xmlns:a16="http://schemas.microsoft.com/office/drawing/2014/main" id="{6679E365-64AC-4E52-9D39-AFBF1F95EBF3}"/>
              </a:ext>
            </a:extLst>
          </p:cNvPr>
          <p:cNvSpPr>
            <a:spLocks noGrp="1"/>
          </p:cNvSpPr>
          <p:nvPr>
            <p:ph type="sldNum" sz="quarter" idx="4"/>
          </p:nvPr>
        </p:nvSpPr>
        <p:spPr/>
        <p:txBody>
          <a:bodyPr/>
          <a:lstStyle/>
          <a:p>
            <a:fld id="{444583ED-F364-40B3-B25B-483B5033DFA3}" type="slidenum">
              <a:rPr lang="en-US" smtClean="0"/>
              <a:pPr/>
              <a:t>111</a:t>
            </a:fld>
            <a:endParaRPr lang="en-US"/>
          </a:p>
        </p:txBody>
      </p:sp>
    </p:spTree>
    <p:extLst>
      <p:ext uri="{BB962C8B-B14F-4D97-AF65-F5344CB8AC3E}">
        <p14:creationId xmlns:p14="http://schemas.microsoft.com/office/powerpoint/2010/main" val="393002855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71BCDD-456E-48DF-B888-FFC47B222A1E}"/>
              </a:ext>
            </a:extLst>
          </p:cNvPr>
          <p:cNvSpPr>
            <a:spLocks noGrp="1"/>
          </p:cNvSpPr>
          <p:nvPr>
            <p:ph type="title"/>
          </p:nvPr>
        </p:nvSpPr>
        <p:spPr>
          <a:xfrm>
            <a:off x="2667000" y="152400"/>
            <a:ext cx="6832600" cy="838200"/>
          </a:xfrm>
        </p:spPr>
        <p:txBody>
          <a:bodyPr/>
          <a:lstStyle/>
          <a:p>
            <a:r>
              <a:rPr lang="en-US"/>
              <a:t>Vocabulary to fix the problem</a:t>
            </a:r>
          </a:p>
        </p:txBody>
      </p:sp>
      <p:sp>
        <p:nvSpPr>
          <p:cNvPr id="4" name="Slide Number Placeholder 3">
            <a:extLst>
              <a:ext uri="{FF2B5EF4-FFF2-40B4-BE49-F238E27FC236}">
                <a16:creationId xmlns:a16="http://schemas.microsoft.com/office/drawing/2014/main" id="{42AF98C5-3DBB-4F07-B7DD-AD1DF9CF2746}"/>
              </a:ext>
            </a:extLst>
          </p:cNvPr>
          <p:cNvSpPr>
            <a:spLocks noGrp="1"/>
          </p:cNvSpPr>
          <p:nvPr>
            <p:ph type="sldNum" sz="quarter" idx="4"/>
          </p:nvPr>
        </p:nvSpPr>
        <p:spPr/>
        <p:txBody>
          <a:bodyPr/>
          <a:lstStyle/>
          <a:p>
            <a:fld id="{444583ED-F364-40B3-B25B-483B5033DFA3}" type="slidenum">
              <a:rPr lang="en-US" smtClean="0"/>
              <a:pPr/>
              <a:t>112</a:t>
            </a:fld>
            <a:endParaRPr lang="en-US"/>
          </a:p>
        </p:txBody>
      </p:sp>
      <p:pic>
        <p:nvPicPr>
          <p:cNvPr id="6" name="Picture 5">
            <a:extLst>
              <a:ext uri="{FF2B5EF4-FFF2-40B4-BE49-F238E27FC236}">
                <a16:creationId xmlns:a16="http://schemas.microsoft.com/office/drawing/2014/main" id="{A3764AF5-9FD4-44C5-8D6B-F0B9FFDFE910}"/>
              </a:ext>
            </a:extLst>
          </p:cNvPr>
          <p:cNvPicPr>
            <a:picLocks noChangeAspect="1"/>
          </p:cNvPicPr>
          <p:nvPr/>
        </p:nvPicPr>
        <p:blipFill>
          <a:blip r:embed="rId2"/>
          <a:stretch>
            <a:fillRect/>
          </a:stretch>
        </p:blipFill>
        <p:spPr>
          <a:xfrm>
            <a:off x="1981200" y="1377596"/>
            <a:ext cx="8362950" cy="4630520"/>
          </a:xfrm>
          <a:prstGeom prst="rect">
            <a:avLst/>
          </a:prstGeom>
        </p:spPr>
      </p:pic>
      <p:pic>
        <p:nvPicPr>
          <p:cNvPr id="5" name="Picture 2" descr="alt text">
            <a:extLst>
              <a:ext uri="{FF2B5EF4-FFF2-40B4-BE49-F238E27FC236}">
                <a16:creationId xmlns:a16="http://schemas.microsoft.com/office/drawing/2014/main" id="{D9ADF60B-5870-446B-86E7-DC21AE7D03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01200" y="283237"/>
            <a:ext cx="609600" cy="60960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7" name="Frame 6">
            <a:extLst>
              <a:ext uri="{FF2B5EF4-FFF2-40B4-BE49-F238E27FC236}">
                <a16:creationId xmlns:a16="http://schemas.microsoft.com/office/drawing/2014/main" id="{82BFC3CE-0B74-4DAA-9406-8490BC06CCFB}"/>
              </a:ext>
            </a:extLst>
          </p:cNvPr>
          <p:cNvSpPr/>
          <p:nvPr/>
        </p:nvSpPr>
        <p:spPr>
          <a:xfrm>
            <a:off x="1981200" y="2000231"/>
            <a:ext cx="1752600" cy="4250265"/>
          </a:xfrm>
          <a:prstGeom prst="frame">
            <a:avLst>
              <a:gd name="adj1" fmla="val 8635"/>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8" name="Frame 7">
            <a:extLst>
              <a:ext uri="{FF2B5EF4-FFF2-40B4-BE49-F238E27FC236}">
                <a16:creationId xmlns:a16="http://schemas.microsoft.com/office/drawing/2014/main" id="{53766E27-8605-4693-AB43-45F631FB4C83}"/>
              </a:ext>
            </a:extLst>
          </p:cNvPr>
          <p:cNvSpPr/>
          <p:nvPr/>
        </p:nvSpPr>
        <p:spPr>
          <a:xfrm>
            <a:off x="7459133" y="2000230"/>
            <a:ext cx="1752600" cy="4250265"/>
          </a:xfrm>
          <a:prstGeom prst="frame">
            <a:avLst>
              <a:gd name="adj1" fmla="val 8635"/>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59668727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71BCDD-456E-48DF-B888-FFC47B222A1E}"/>
              </a:ext>
            </a:extLst>
          </p:cNvPr>
          <p:cNvSpPr>
            <a:spLocks noGrp="1"/>
          </p:cNvSpPr>
          <p:nvPr>
            <p:ph type="title"/>
          </p:nvPr>
        </p:nvSpPr>
        <p:spPr/>
        <p:txBody>
          <a:bodyPr/>
          <a:lstStyle/>
          <a:p>
            <a:r>
              <a:rPr lang="en-US"/>
              <a:t>Vocabulary to fix the problem</a:t>
            </a:r>
          </a:p>
        </p:txBody>
      </p:sp>
      <p:sp>
        <p:nvSpPr>
          <p:cNvPr id="4" name="Slide Number Placeholder 3">
            <a:extLst>
              <a:ext uri="{FF2B5EF4-FFF2-40B4-BE49-F238E27FC236}">
                <a16:creationId xmlns:a16="http://schemas.microsoft.com/office/drawing/2014/main" id="{42AF98C5-3DBB-4F07-B7DD-AD1DF9CF2746}"/>
              </a:ext>
            </a:extLst>
          </p:cNvPr>
          <p:cNvSpPr>
            <a:spLocks noGrp="1"/>
          </p:cNvSpPr>
          <p:nvPr>
            <p:ph type="sldNum" sz="quarter" idx="4"/>
          </p:nvPr>
        </p:nvSpPr>
        <p:spPr/>
        <p:txBody>
          <a:bodyPr/>
          <a:lstStyle/>
          <a:p>
            <a:fld id="{444583ED-F364-40B3-B25B-483B5033DFA3}" type="slidenum">
              <a:rPr lang="en-US" smtClean="0"/>
              <a:pPr/>
              <a:t>113</a:t>
            </a:fld>
            <a:endParaRPr lang="en-US"/>
          </a:p>
        </p:txBody>
      </p:sp>
      <p:sp>
        <p:nvSpPr>
          <p:cNvPr id="7" name="Content Placeholder 2">
            <a:extLst>
              <a:ext uri="{FF2B5EF4-FFF2-40B4-BE49-F238E27FC236}">
                <a16:creationId xmlns:a16="http://schemas.microsoft.com/office/drawing/2014/main" id="{0E6F5DAC-7EF3-459D-8C55-2732E0D45FB6}"/>
              </a:ext>
            </a:extLst>
          </p:cNvPr>
          <p:cNvSpPr>
            <a:spLocks noGrp="1"/>
          </p:cNvSpPr>
          <p:nvPr>
            <p:ph idx="1"/>
          </p:nvPr>
        </p:nvSpPr>
        <p:spPr>
          <a:xfrm>
            <a:off x="1981200" y="1110343"/>
            <a:ext cx="8229600" cy="5382532"/>
          </a:xfrm>
        </p:spPr>
        <p:txBody>
          <a:bodyPr>
            <a:normAutofit lnSpcReduction="10000"/>
          </a:bodyPr>
          <a:lstStyle/>
          <a:p>
            <a:pPr marL="0" indent="0">
              <a:buNone/>
            </a:pPr>
            <a:r>
              <a:rPr lang="en-US" sz="900">
                <a:solidFill>
                  <a:srgbClr val="0000FF"/>
                </a:solidFill>
                <a:latin typeface="Consolas" panose="020B0609020204030204" pitchFamily="49" charset="0"/>
              </a:rPr>
              <a:t>WITH</a:t>
            </a:r>
            <a:r>
              <a:rPr lang="en-US" sz="900">
                <a:solidFill>
                  <a:srgbClr val="000000"/>
                </a:solidFill>
                <a:latin typeface="Consolas" panose="020B0609020204030204" pitchFamily="49" charset="0"/>
              </a:rPr>
              <a:t> CTE_VOCAB_MAP </a:t>
            </a:r>
            <a:r>
              <a:rPr lang="en-US" sz="900">
                <a:solidFill>
                  <a:srgbClr val="0000FF"/>
                </a:solidFill>
                <a:latin typeface="Consolas" panose="020B0609020204030204" pitchFamily="49" charset="0"/>
              </a:rPr>
              <a:t>AS </a:t>
            </a:r>
            <a:r>
              <a:rPr lang="en-US" sz="900">
                <a:solidFill>
                  <a:srgbClr val="808080"/>
                </a:solidFill>
                <a:latin typeface="Consolas" panose="020B0609020204030204" pitchFamily="49" charset="0"/>
              </a:rPr>
              <a:t>(</a:t>
            </a:r>
            <a:endParaRPr lang="en-US" sz="900">
              <a:solidFill>
                <a:srgbClr val="000000"/>
              </a:solidFill>
              <a:latin typeface="Consolas" panose="020B0609020204030204" pitchFamily="49" charset="0"/>
            </a:endParaRPr>
          </a:p>
          <a:p>
            <a:pPr marL="0" indent="0">
              <a:buNone/>
            </a:pPr>
            <a:r>
              <a:rPr lang="fr-FR" sz="900">
                <a:solidFill>
                  <a:srgbClr val="000000"/>
                </a:solidFill>
                <a:latin typeface="Consolas" panose="020B0609020204030204" pitchFamily="49" charset="0"/>
              </a:rPr>
              <a:t>      </a:t>
            </a:r>
            <a:r>
              <a:rPr lang="fr-FR" sz="900">
                <a:solidFill>
                  <a:srgbClr val="0000FF"/>
                </a:solidFill>
                <a:latin typeface="Consolas" panose="020B0609020204030204" pitchFamily="49" charset="0"/>
              </a:rPr>
              <a:t>SELECT</a:t>
            </a:r>
            <a:r>
              <a:rPr lang="fr-FR" sz="900">
                <a:solidFill>
                  <a:srgbClr val="000000"/>
                </a:solidFill>
                <a:latin typeface="Consolas" panose="020B0609020204030204" pitchFamily="49" charset="0"/>
              </a:rPr>
              <a:t> c</a:t>
            </a:r>
            <a:r>
              <a:rPr lang="fr-FR" sz="900">
                <a:solidFill>
                  <a:srgbClr val="808080"/>
                </a:solidFill>
                <a:latin typeface="Consolas" panose="020B0609020204030204" pitchFamily="49" charset="0"/>
              </a:rPr>
              <a:t>.</a:t>
            </a:r>
            <a:r>
              <a:rPr lang="fr-FR" sz="900">
                <a:solidFill>
                  <a:srgbClr val="000000"/>
                </a:solidFill>
                <a:latin typeface="Consolas" panose="020B0609020204030204" pitchFamily="49" charset="0"/>
              </a:rPr>
              <a:t>concept_code </a:t>
            </a:r>
            <a:r>
              <a:rPr lang="fr-FR" sz="900">
                <a:solidFill>
                  <a:srgbClr val="0000FF"/>
                </a:solidFill>
                <a:latin typeface="Consolas" panose="020B0609020204030204" pitchFamily="49" charset="0"/>
              </a:rPr>
              <a:t>AS</a:t>
            </a:r>
            <a:r>
              <a:rPr lang="fr-FR" sz="900">
                <a:solidFill>
                  <a:srgbClr val="000000"/>
                </a:solidFill>
                <a:latin typeface="Consolas" panose="020B0609020204030204" pitchFamily="49" charset="0"/>
              </a:rPr>
              <a:t> SOURCE_CODE</a:t>
            </a:r>
            <a:r>
              <a:rPr lang="fr-FR" sz="900">
                <a:solidFill>
                  <a:srgbClr val="808080"/>
                </a:solidFill>
                <a:latin typeface="Consolas" panose="020B0609020204030204" pitchFamily="49" charset="0"/>
              </a:rPr>
              <a:t>,</a:t>
            </a:r>
            <a:r>
              <a:rPr lang="fr-FR" sz="900">
                <a:solidFill>
                  <a:srgbClr val="000000"/>
                </a:solidFill>
                <a:latin typeface="Consolas" panose="020B0609020204030204" pitchFamily="49" charset="0"/>
              </a:rPr>
              <a:t> c</a:t>
            </a:r>
            <a:r>
              <a:rPr lang="fr-FR" sz="900">
                <a:solidFill>
                  <a:srgbClr val="808080"/>
                </a:solidFill>
                <a:latin typeface="Consolas" panose="020B0609020204030204" pitchFamily="49" charset="0"/>
              </a:rPr>
              <a:t>.</a:t>
            </a:r>
            <a:r>
              <a:rPr lang="fr-FR" sz="900">
                <a:solidFill>
                  <a:srgbClr val="000000"/>
                </a:solidFill>
                <a:latin typeface="Consolas" panose="020B0609020204030204" pitchFamily="49" charset="0"/>
              </a:rPr>
              <a:t>concept_id </a:t>
            </a:r>
            <a:r>
              <a:rPr lang="fr-FR" sz="900">
                <a:solidFill>
                  <a:srgbClr val="0000FF"/>
                </a:solidFill>
                <a:latin typeface="Consolas" panose="020B0609020204030204" pitchFamily="49" charset="0"/>
              </a:rPr>
              <a:t>AS</a:t>
            </a:r>
            <a:r>
              <a:rPr lang="fr-FR" sz="900">
                <a:solidFill>
                  <a:srgbClr val="000000"/>
                </a:solidFill>
                <a:latin typeface="Consolas" panose="020B0609020204030204" pitchFamily="49" charset="0"/>
              </a:rPr>
              <a:t> SOURCE_CONCEPT_ID</a:t>
            </a:r>
            <a:r>
              <a:rPr lang="fr-FR" sz="900">
                <a:solidFill>
                  <a:srgbClr val="808080"/>
                </a:solidFill>
                <a:latin typeface="Consolas" panose="020B0609020204030204" pitchFamily="49" charset="0"/>
              </a:rPr>
              <a:t>,</a:t>
            </a:r>
            <a:r>
              <a:rPr lang="fr-FR" sz="900">
                <a:solidFill>
                  <a:srgbClr val="000000"/>
                </a:solidFill>
                <a:latin typeface="Consolas" panose="020B0609020204030204" pitchFamily="49" charset="0"/>
              </a:rPr>
              <a:t> c</a:t>
            </a:r>
            <a:r>
              <a:rPr lang="fr-FR" sz="900">
                <a:solidFill>
                  <a:srgbClr val="808080"/>
                </a:solidFill>
                <a:latin typeface="Consolas" panose="020B0609020204030204" pitchFamily="49" charset="0"/>
              </a:rPr>
              <a:t>.</a:t>
            </a:r>
            <a:r>
              <a:rPr lang="fr-FR" sz="900">
                <a:solidFill>
                  <a:srgbClr val="000000"/>
                </a:solidFill>
                <a:latin typeface="Consolas" panose="020B0609020204030204" pitchFamily="49" charset="0"/>
              </a:rPr>
              <a:t>concept_name </a:t>
            </a:r>
            <a:r>
              <a:rPr lang="fr-FR" sz="900">
                <a:solidFill>
                  <a:srgbClr val="0000FF"/>
                </a:solidFill>
                <a:latin typeface="Consolas" panose="020B0609020204030204" pitchFamily="49" charset="0"/>
              </a:rPr>
              <a:t>AS</a:t>
            </a:r>
            <a:r>
              <a:rPr lang="fr-FR" sz="900">
                <a:solidFill>
                  <a:srgbClr val="000000"/>
                </a:solidFill>
                <a:latin typeface="Consolas" panose="020B0609020204030204" pitchFamily="49" charset="0"/>
              </a:rPr>
              <a:t> SOURCE_CODE_DESCRIPTION</a:t>
            </a:r>
            <a:r>
              <a:rPr lang="fr-FR" sz="900">
                <a:solidFill>
                  <a:srgbClr val="808080"/>
                </a:solidFill>
                <a:latin typeface="Consolas" panose="020B0609020204030204" pitchFamily="49" charset="0"/>
              </a:rPr>
              <a:t>,</a:t>
            </a:r>
            <a:r>
              <a:rPr lang="fr-FR" sz="900">
                <a:solidFill>
                  <a:srgbClr val="000000"/>
                </a:solidFill>
                <a:latin typeface="Consolas" panose="020B0609020204030204" pitchFamily="49" charset="0"/>
              </a:rPr>
              <a:t> </a:t>
            </a:r>
          </a:p>
          <a:p>
            <a:pPr marL="0" indent="0">
              <a:buNone/>
            </a:pPr>
            <a:r>
              <a:rPr lang="en-US" sz="900">
                <a:solidFill>
                  <a:srgbClr val="000000"/>
                </a:solidFill>
                <a:latin typeface="Consolas" panose="020B0609020204030204" pitchFamily="49" charset="0"/>
              </a:rPr>
              <a:t>c</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vocabulary_id </a:t>
            </a:r>
            <a:r>
              <a:rPr lang="en-US" sz="900">
                <a:solidFill>
                  <a:srgbClr val="0000FF"/>
                </a:solidFill>
                <a:latin typeface="Consolas" panose="020B0609020204030204" pitchFamily="49" charset="0"/>
              </a:rPr>
              <a:t>AS</a:t>
            </a:r>
            <a:r>
              <a:rPr lang="en-US" sz="900">
                <a:solidFill>
                  <a:srgbClr val="000000"/>
                </a:solidFill>
                <a:latin typeface="Consolas" panose="020B0609020204030204" pitchFamily="49" charset="0"/>
              </a:rPr>
              <a:t> SOURCE_VOCABULARY_ID</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 c</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domain_id </a:t>
            </a:r>
            <a:r>
              <a:rPr lang="en-US" sz="900">
                <a:solidFill>
                  <a:srgbClr val="0000FF"/>
                </a:solidFill>
                <a:latin typeface="Consolas" panose="020B0609020204030204" pitchFamily="49" charset="0"/>
              </a:rPr>
              <a:t>AS</a:t>
            </a:r>
            <a:r>
              <a:rPr lang="en-US" sz="900">
                <a:solidFill>
                  <a:srgbClr val="000000"/>
                </a:solidFill>
                <a:latin typeface="Consolas" panose="020B0609020204030204" pitchFamily="49" charset="0"/>
              </a:rPr>
              <a:t> SOURCE_DOMAIN_ID</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 c</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CONCEPT_CLASS_ID </a:t>
            </a:r>
            <a:r>
              <a:rPr lang="en-US" sz="900">
                <a:solidFill>
                  <a:srgbClr val="0000FF"/>
                </a:solidFill>
                <a:latin typeface="Consolas" panose="020B0609020204030204" pitchFamily="49" charset="0"/>
              </a:rPr>
              <a:t>AS</a:t>
            </a:r>
            <a:r>
              <a:rPr lang="en-US" sz="900">
                <a:solidFill>
                  <a:srgbClr val="000000"/>
                </a:solidFill>
                <a:latin typeface="Consolas" panose="020B0609020204030204" pitchFamily="49" charset="0"/>
              </a:rPr>
              <a:t> SOURCE_CONCEPT_CLASS_ID</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 </a:t>
            </a:r>
          </a:p>
          <a:p>
            <a:pPr marL="0" indent="0">
              <a:buNone/>
            </a:pPr>
            <a:r>
              <a:rPr lang="en-US" sz="900">
                <a:solidFill>
                  <a:srgbClr val="000000"/>
                </a:solidFill>
                <a:latin typeface="Consolas" panose="020B0609020204030204" pitchFamily="49" charset="0"/>
              </a:rPr>
              <a:t>c</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VALID_START_DATE </a:t>
            </a:r>
            <a:r>
              <a:rPr lang="en-US" sz="900">
                <a:solidFill>
                  <a:srgbClr val="0000FF"/>
                </a:solidFill>
                <a:latin typeface="Consolas" panose="020B0609020204030204" pitchFamily="49" charset="0"/>
              </a:rPr>
              <a:t>AS</a:t>
            </a:r>
            <a:r>
              <a:rPr lang="en-US" sz="900">
                <a:solidFill>
                  <a:srgbClr val="000000"/>
                </a:solidFill>
                <a:latin typeface="Consolas" panose="020B0609020204030204" pitchFamily="49" charset="0"/>
              </a:rPr>
              <a:t> SOURCE_VALID_START_DATE</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 c</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VALID_END_DATE </a:t>
            </a:r>
            <a:r>
              <a:rPr lang="en-US" sz="900">
                <a:solidFill>
                  <a:srgbClr val="0000FF"/>
                </a:solidFill>
                <a:latin typeface="Consolas" panose="020B0609020204030204" pitchFamily="49" charset="0"/>
              </a:rPr>
              <a:t>AS</a:t>
            </a:r>
            <a:r>
              <a:rPr lang="en-US" sz="900">
                <a:solidFill>
                  <a:srgbClr val="000000"/>
                </a:solidFill>
                <a:latin typeface="Consolas" panose="020B0609020204030204" pitchFamily="49" charset="0"/>
              </a:rPr>
              <a:t> SOURCE_VALID_END_DATE</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 c</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INVALID_REASON </a:t>
            </a:r>
            <a:r>
              <a:rPr lang="en-US" sz="900">
                <a:solidFill>
                  <a:srgbClr val="0000FF"/>
                </a:solidFill>
                <a:latin typeface="Consolas" panose="020B0609020204030204" pitchFamily="49" charset="0"/>
              </a:rPr>
              <a:t>AS</a:t>
            </a:r>
            <a:r>
              <a:rPr lang="en-US" sz="900">
                <a:solidFill>
                  <a:srgbClr val="000000"/>
                </a:solidFill>
                <a:latin typeface="Consolas" panose="020B0609020204030204" pitchFamily="49" charset="0"/>
              </a:rPr>
              <a:t> SOURCE_INVALID_REASON</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 c1</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concept_id </a:t>
            </a:r>
            <a:r>
              <a:rPr lang="en-US" sz="900">
                <a:solidFill>
                  <a:srgbClr val="0000FF"/>
                </a:solidFill>
                <a:latin typeface="Consolas" panose="020B0609020204030204" pitchFamily="49" charset="0"/>
              </a:rPr>
              <a:t>AS</a:t>
            </a:r>
            <a:r>
              <a:rPr lang="en-US" sz="900">
                <a:solidFill>
                  <a:srgbClr val="000000"/>
                </a:solidFill>
                <a:latin typeface="Consolas" panose="020B0609020204030204" pitchFamily="49" charset="0"/>
              </a:rPr>
              <a:t> TARGET_CONCEPT_ID</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 c1</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concept_name </a:t>
            </a:r>
            <a:r>
              <a:rPr lang="en-US" sz="900">
                <a:solidFill>
                  <a:srgbClr val="0000FF"/>
                </a:solidFill>
                <a:latin typeface="Consolas" panose="020B0609020204030204" pitchFamily="49" charset="0"/>
              </a:rPr>
              <a:t>AS</a:t>
            </a:r>
            <a:r>
              <a:rPr lang="en-US" sz="900">
                <a:solidFill>
                  <a:srgbClr val="000000"/>
                </a:solidFill>
                <a:latin typeface="Consolas" panose="020B0609020204030204" pitchFamily="49" charset="0"/>
              </a:rPr>
              <a:t> TARGET_CONCEPT_NAME</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 c1</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VOCABULARY_ID </a:t>
            </a:r>
            <a:r>
              <a:rPr lang="en-US" sz="900">
                <a:solidFill>
                  <a:srgbClr val="0000FF"/>
                </a:solidFill>
                <a:latin typeface="Consolas" panose="020B0609020204030204" pitchFamily="49" charset="0"/>
              </a:rPr>
              <a:t>AS</a:t>
            </a:r>
            <a:r>
              <a:rPr lang="en-US" sz="900">
                <a:solidFill>
                  <a:srgbClr val="000000"/>
                </a:solidFill>
                <a:latin typeface="Consolas" panose="020B0609020204030204" pitchFamily="49" charset="0"/>
              </a:rPr>
              <a:t> TARGET_VOCABUALRY_ID</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 </a:t>
            </a:r>
          </a:p>
          <a:p>
            <a:pPr marL="0" indent="0">
              <a:buNone/>
            </a:pPr>
            <a:r>
              <a:rPr lang="en-US" sz="900">
                <a:solidFill>
                  <a:srgbClr val="000000"/>
                </a:solidFill>
                <a:latin typeface="Consolas" panose="020B0609020204030204" pitchFamily="49" charset="0"/>
              </a:rPr>
              <a:t>c1</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domain_id </a:t>
            </a:r>
            <a:r>
              <a:rPr lang="en-US" sz="900">
                <a:solidFill>
                  <a:srgbClr val="0000FF"/>
                </a:solidFill>
                <a:latin typeface="Consolas" panose="020B0609020204030204" pitchFamily="49" charset="0"/>
              </a:rPr>
              <a:t>AS</a:t>
            </a:r>
            <a:r>
              <a:rPr lang="en-US" sz="900">
                <a:solidFill>
                  <a:srgbClr val="000000"/>
                </a:solidFill>
                <a:latin typeface="Consolas" panose="020B0609020204030204" pitchFamily="49" charset="0"/>
              </a:rPr>
              <a:t> TARGET_DOMAIN_ID</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 c1</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concept_class_id </a:t>
            </a:r>
            <a:r>
              <a:rPr lang="en-US" sz="900">
                <a:solidFill>
                  <a:srgbClr val="0000FF"/>
                </a:solidFill>
                <a:latin typeface="Consolas" panose="020B0609020204030204" pitchFamily="49" charset="0"/>
              </a:rPr>
              <a:t>AS</a:t>
            </a:r>
            <a:r>
              <a:rPr lang="en-US" sz="900">
                <a:solidFill>
                  <a:srgbClr val="000000"/>
                </a:solidFill>
                <a:latin typeface="Consolas" panose="020B0609020204030204" pitchFamily="49" charset="0"/>
              </a:rPr>
              <a:t> TARGET_CONCEPT_CLASS_ID</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 c1</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INVALID_REASON </a:t>
            </a:r>
            <a:r>
              <a:rPr lang="en-US" sz="900">
                <a:solidFill>
                  <a:srgbClr val="0000FF"/>
                </a:solidFill>
                <a:latin typeface="Consolas" panose="020B0609020204030204" pitchFamily="49" charset="0"/>
              </a:rPr>
              <a:t>AS</a:t>
            </a:r>
            <a:r>
              <a:rPr lang="en-US" sz="900">
                <a:solidFill>
                  <a:srgbClr val="000000"/>
                </a:solidFill>
                <a:latin typeface="Consolas" panose="020B0609020204030204" pitchFamily="49" charset="0"/>
              </a:rPr>
              <a:t> TARGET_INVALID_REASON</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 c1</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standard_concept </a:t>
            </a:r>
            <a:r>
              <a:rPr lang="en-US" sz="900">
                <a:solidFill>
                  <a:srgbClr val="0000FF"/>
                </a:solidFill>
                <a:latin typeface="Consolas" panose="020B0609020204030204" pitchFamily="49" charset="0"/>
              </a:rPr>
              <a:t>AS</a:t>
            </a:r>
            <a:r>
              <a:rPr lang="en-US" sz="900">
                <a:solidFill>
                  <a:srgbClr val="000000"/>
                </a:solidFill>
                <a:latin typeface="Consolas" panose="020B0609020204030204" pitchFamily="49" charset="0"/>
              </a:rPr>
              <a:t> TARGET_STANDARD_CONCEPT</a:t>
            </a:r>
          </a:p>
          <a:p>
            <a:pPr marL="0" indent="0">
              <a:buNone/>
            </a:pPr>
            <a:r>
              <a:rPr lang="en-US" sz="900">
                <a:solidFill>
                  <a:srgbClr val="000000"/>
                </a:solidFill>
                <a:latin typeface="Consolas" panose="020B0609020204030204" pitchFamily="49" charset="0"/>
              </a:rPr>
              <a:t>       </a:t>
            </a:r>
            <a:r>
              <a:rPr lang="en-US" sz="900">
                <a:solidFill>
                  <a:srgbClr val="0000FF"/>
                </a:solidFill>
                <a:latin typeface="Consolas" panose="020B0609020204030204" pitchFamily="49" charset="0"/>
              </a:rPr>
              <a:t>FROM</a:t>
            </a:r>
            <a:r>
              <a:rPr lang="en-US" sz="900">
                <a:solidFill>
                  <a:srgbClr val="000000"/>
                </a:solidFill>
                <a:latin typeface="Consolas" panose="020B0609020204030204" pitchFamily="49" charset="0"/>
              </a:rPr>
              <a:t> CONCEPT C</a:t>
            </a:r>
          </a:p>
          <a:p>
            <a:pPr marL="0" indent="0">
              <a:buNone/>
            </a:pPr>
            <a:r>
              <a:rPr lang="en-US" sz="900">
                <a:solidFill>
                  <a:srgbClr val="000000"/>
                </a:solidFill>
                <a:latin typeface="Consolas" panose="020B0609020204030204" pitchFamily="49" charset="0"/>
              </a:rPr>
              <a:t>             </a:t>
            </a:r>
            <a:r>
              <a:rPr lang="en-US" sz="900">
                <a:solidFill>
                  <a:srgbClr val="808080"/>
                </a:solidFill>
                <a:latin typeface="Consolas" panose="020B0609020204030204" pitchFamily="49" charset="0"/>
              </a:rPr>
              <a:t>JOIN</a:t>
            </a:r>
            <a:r>
              <a:rPr lang="en-US" sz="900">
                <a:solidFill>
                  <a:srgbClr val="000000"/>
                </a:solidFill>
                <a:latin typeface="Consolas" panose="020B0609020204030204" pitchFamily="49" charset="0"/>
              </a:rPr>
              <a:t> CONCEPT_RELATIONSHIP CR</a:t>
            </a:r>
          </a:p>
          <a:p>
            <a:pPr marL="0" indent="0">
              <a:buNone/>
            </a:pPr>
            <a:r>
              <a:rPr lang="en-US" sz="900">
                <a:solidFill>
                  <a:srgbClr val="000000"/>
                </a:solidFill>
                <a:latin typeface="Consolas" panose="020B0609020204030204" pitchFamily="49" charset="0"/>
              </a:rPr>
              <a:t>                        </a:t>
            </a:r>
            <a:r>
              <a:rPr lang="en-US" sz="900">
                <a:solidFill>
                  <a:srgbClr val="0000FF"/>
                </a:solidFill>
                <a:latin typeface="Consolas" panose="020B0609020204030204" pitchFamily="49" charset="0"/>
              </a:rPr>
              <a:t>ON</a:t>
            </a:r>
            <a:r>
              <a:rPr lang="en-US" sz="900">
                <a:solidFill>
                  <a:srgbClr val="000000"/>
                </a:solidFill>
                <a:latin typeface="Consolas" panose="020B0609020204030204" pitchFamily="49" charset="0"/>
              </a:rPr>
              <a:t> C</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CONCEPT_ID </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 CR</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CONCEPT_ID_1</a:t>
            </a:r>
          </a:p>
          <a:p>
            <a:pPr marL="0" indent="0">
              <a:buNone/>
            </a:pPr>
            <a:r>
              <a:rPr lang="en-US" sz="900">
                <a:solidFill>
                  <a:srgbClr val="000000"/>
                </a:solidFill>
                <a:latin typeface="Consolas" panose="020B0609020204030204" pitchFamily="49" charset="0"/>
              </a:rPr>
              <a:t>                        </a:t>
            </a:r>
            <a:r>
              <a:rPr lang="en-US" sz="900">
                <a:solidFill>
                  <a:srgbClr val="808080"/>
                </a:solidFill>
                <a:latin typeface="Consolas" panose="020B0609020204030204" pitchFamily="49" charset="0"/>
              </a:rPr>
              <a:t>AND</a:t>
            </a:r>
            <a:r>
              <a:rPr lang="en-US" sz="900">
                <a:solidFill>
                  <a:srgbClr val="000000"/>
                </a:solidFill>
                <a:latin typeface="Consolas" panose="020B0609020204030204" pitchFamily="49" charset="0"/>
              </a:rPr>
              <a:t> CR</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invalid_reason </a:t>
            </a:r>
            <a:r>
              <a:rPr lang="en-US" sz="900">
                <a:solidFill>
                  <a:srgbClr val="808080"/>
                </a:solidFill>
                <a:latin typeface="Consolas" panose="020B0609020204030204" pitchFamily="49" charset="0"/>
              </a:rPr>
              <a:t>IS</a:t>
            </a:r>
            <a:r>
              <a:rPr lang="en-US" sz="900">
                <a:solidFill>
                  <a:srgbClr val="000000"/>
                </a:solidFill>
                <a:latin typeface="Consolas" panose="020B0609020204030204" pitchFamily="49" charset="0"/>
              </a:rPr>
              <a:t> </a:t>
            </a:r>
            <a:r>
              <a:rPr lang="en-US" sz="900">
                <a:solidFill>
                  <a:srgbClr val="808080"/>
                </a:solidFill>
                <a:latin typeface="Consolas" panose="020B0609020204030204" pitchFamily="49" charset="0"/>
              </a:rPr>
              <a:t>NULL</a:t>
            </a:r>
            <a:endParaRPr lang="en-US" sz="900">
              <a:solidFill>
                <a:srgbClr val="000000"/>
              </a:solidFill>
              <a:latin typeface="Consolas" panose="020B0609020204030204" pitchFamily="49" charset="0"/>
            </a:endParaRPr>
          </a:p>
          <a:p>
            <a:pPr marL="0" indent="0">
              <a:buNone/>
            </a:pPr>
            <a:r>
              <a:rPr lang="en-US" sz="900">
                <a:solidFill>
                  <a:srgbClr val="000000"/>
                </a:solidFill>
                <a:latin typeface="Consolas" panose="020B0609020204030204" pitchFamily="49" charset="0"/>
              </a:rPr>
              <a:t>                        </a:t>
            </a:r>
            <a:r>
              <a:rPr lang="en-US" sz="900">
                <a:solidFill>
                  <a:srgbClr val="808080"/>
                </a:solidFill>
                <a:latin typeface="Consolas" panose="020B0609020204030204" pitchFamily="49" charset="0"/>
              </a:rPr>
              <a:t>AND</a:t>
            </a:r>
            <a:r>
              <a:rPr lang="en-US" sz="900">
                <a:solidFill>
                  <a:srgbClr val="000000"/>
                </a:solidFill>
                <a:latin typeface="Consolas" panose="020B0609020204030204" pitchFamily="49" charset="0"/>
              </a:rPr>
              <a:t> cr</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relationship_id </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 </a:t>
            </a:r>
            <a:r>
              <a:rPr lang="en-US" sz="900">
                <a:solidFill>
                  <a:srgbClr val="FF0000"/>
                </a:solidFill>
                <a:latin typeface="Consolas" panose="020B0609020204030204" pitchFamily="49" charset="0"/>
              </a:rPr>
              <a:t>'Maps to'</a:t>
            </a:r>
            <a:endParaRPr lang="en-US" sz="900">
              <a:solidFill>
                <a:srgbClr val="000000"/>
              </a:solidFill>
              <a:latin typeface="Consolas" panose="020B0609020204030204" pitchFamily="49" charset="0"/>
            </a:endParaRPr>
          </a:p>
          <a:p>
            <a:pPr marL="0" indent="0">
              <a:buNone/>
            </a:pPr>
            <a:r>
              <a:rPr lang="en-US" sz="900">
                <a:solidFill>
                  <a:srgbClr val="000000"/>
                </a:solidFill>
                <a:latin typeface="Consolas" panose="020B0609020204030204" pitchFamily="49" charset="0"/>
              </a:rPr>
              <a:t>              </a:t>
            </a:r>
            <a:r>
              <a:rPr lang="en-US" sz="900">
                <a:solidFill>
                  <a:srgbClr val="808080"/>
                </a:solidFill>
                <a:latin typeface="Consolas" panose="020B0609020204030204" pitchFamily="49" charset="0"/>
              </a:rPr>
              <a:t>JOIN</a:t>
            </a:r>
            <a:r>
              <a:rPr lang="en-US" sz="900">
                <a:solidFill>
                  <a:srgbClr val="000000"/>
                </a:solidFill>
                <a:latin typeface="Consolas" panose="020B0609020204030204" pitchFamily="49" charset="0"/>
              </a:rPr>
              <a:t> CONCEPT C1</a:t>
            </a:r>
          </a:p>
          <a:p>
            <a:pPr marL="0" indent="0">
              <a:buNone/>
            </a:pPr>
            <a:r>
              <a:rPr lang="en-US" sz="900">
                <a:solidFill>
                  <a:srgbClr val="000000"/>
                </a:solidFill>
                <a:latin typeface="Consolas" panose="020B0609020204030204" pitchFamily="49" charset="0"/>
              </a:rPr>
              <a:t>                        </a:t>
            </a:r>
            <a:r>
              <a:rPr lang="en-US" sz="900">
                <a:solidFill>
                  <a:srgbClr val="0000FF"/>
                </a:solidFill>
                <a:latin typeface="Consolas" panose="020B0609020204030204" pitchFamily="49" charset="0"/>
              </a:rPr>
              <a:t>ON</a:t>
            </a:r>
            <a:r>
              <a:rPr lang="en-US" sz="900">
                <a:solidFill>
                  <a:srgbClr val="000000"/>
                </a:solidFill>
                <a:latin typeface="Consolas" panose="020B0609020204030204" pitchFamily="49" charset="0"/>
              </a:rPr>
              <a:t> CR</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CONCEPT_ID_2 </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 C1</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CONCEPT_ID</a:t>
            </a:r>
          </a:p>
          <a:p>
            <a:pPr marL="0" indent="0">
              <a:buNone/>
            </a:pPr>
            <a:r>
              <a:rPr lang="en-US" sz="900">
                <a:solidFill>
                  <a:srgbClr val="000000"/>
                </a:solidFill>
                <a:latin typeface="Consolas" panose="020B0609020204030204" pitchFamily="49" charset="0"/>
              </a:rPr>
              <a:t>                        </a:t>
            </a:r>
            <a:r>
              <a:rPr lang="en-US" sz="900">
                <a:solidFill>
                  <a:srgbClr val="808080"/>
                </a:solidFill>
                <a:latin typeface="Consolas" panose="020B0609020204030204" pitchFamily="49" charset="0"/>
              </a:rPr>
              <a:t>AND</a:t>
            </a:r>
            <a:r>
              <a:rPr lang="en-US" sz="900">
                <a:solidFill>
                  <a:srgbClr val="000000"/>
                </a:solidFill>
                <a:latin typeface="Consolas" panose="020B0609020204030204" pitchFamily="49" charset="0"/>
              </a:rPr>
              <a:t> C1</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INVALID_REASON </a:t>
            </a:r>
            <a:r>
              <a:rPr lang="en-US" sz="900">
                <a:solidFill>
                  <a:srgbClr val="808080"/>
                </a:solidFill>
                <a:latin typeface="Consolas" panose="020B0609020204030204" pitchFamily="49" charset="0"/>
              </a:rPr>
              <a:t>IS</a:t>
            </a:r>
            <a:r>
              <a:rPr lang="en-US" sz="900">
                <a:solidFill>
                  <a:srgbClr val="000000"/>
                </a:solidFill>
                <a:latin typeface="Consolas" panose="020B0609020204030204" pitchFamily="49" charset="0"/>
              </a:rPr>
              <a:t> </a:t>
            </a:r>
            <a:r>
              <a:rPr lang="en-US" sz="900">
                <a:solidFill>
                  <a:srgbClr val="808080"/>
                </a:solidFill>
                <a:latin typeface="Consolas" panose="020B0609020204030204" pitchFamily="49" charset="0"/>
              </a:rPr>
              <a:t>NULL</a:t>
            </a:r>
            <a:endParaRPr lang="en-US" sz="900">
              <a:solidFill>
                <a:srgbClr val="000000"/>
              </a:solidFill>
              <a:latin typeface="Consolas" panose="020B0609020204030204" pitchFamily="49" charset="0"/>
            </a:endParaRPr>
          </a:p>
          <a:p>
            <a:pPr marL="0" indent="0">
              <a:buNone/>
            </a:pPr>
            <a:r>
              <a:rPr lang="en-US" sz="900">
                <a:solidFill>
                  <a:srgbClr val="000000"/>
                </a:solidFill>
                <a:latin typeface="Consolas" panose="020B0609020204030204" pitchFamily="49" charset="0"/>
              </a:rPr>
              <a:t>       </a:t>
            </a:r>
            <a:r>
              <a:rPr lang="en-US" sz="900">
                <a:solidFill>
                  <a:srgbClr val="0000FF"/>
                </a:solidFill>
                <a:latin typeface="Consolas" panose="020B0609020204030204" pitchFamily="49" charset="0"/>
              </a:rPr>
              <a:t>UNION</a:t>
            </a:r>
            <a:endParaRPr lang="en-US" sz="900">
              <a:solidFill>
                <a:srgbClr val="000000"/>
              </a:solidFill>
              <a:latin typeface="Consolas" panose="020B0609020204030204" pitchFamily="49" charset="0"/>
            </a:endParaRPr>
          </a:p>
          <a:p>
            <a:pPr marL="0" indent="0">
              <a:buNone/>
            </a:pPr>
            <a:endParaRPr lang="en-US" sz="900">
              <a:solidFill>
                <a:srgbClr val="000000"/>
              </a:solidFill>
              <a:latin typeface="Consolas" panose="020B0609020204030204" pitchFamily="49" charset="0"/>
            </a:endParaRPr>
          </a:p>
          <a:p>
            <a:pPr marL="0" indent="0">
              <a:buNone/>
            </a:pPr>
            <a:r>
              <a:rPr lang="en-US" sz="900">
                <a:solidFill>
                  <a:srgbClr val="0000FF"/>
                </a:solidFill>
                <a:latin typeface="Consolas" panose="020B0609020204030204" pitchFamily="49" charset="0"/>
              </a:rPr>
              <a:t>SELECT</a:t>
            </a:r>
            <a:r>
              <a:rPr lang="en-US" sz="900">
                <a:solidFill>
                  <a:srgbClr val="000000"/>
                </a:solidFill>
                <a:latin typeface="Consolas" panose="020B0609020204030204" pitchFamily="49" charset="0"/>
              </a:rPr>
              <a:t> source_code</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 SOURCE_CONCEPT_ID</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 SOURCE_CODE_DESCRIPTION</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 source_vocabulary_id</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 c1</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domain_id </a:t>
            </a:r>
            <a:r>
              <a:rPr lang="en-US" sz="900">
                <a:solidFill>
                  <a:srgbClr val="0000FF"/>
                </a:solidFill>
                <a:latin typeface="Consolas" panose="020B0609020204030204" pitchFamily="49" charset="0"/>
              </a:rPr>
              <a:t>AS</a:t>
            </a:r>
            <a:r>
              <a:rPr lang="en-US" sz="900">
                <a:solidFill>
                  <a:srgbClr val="000000"/>
                </a:solidFill>
                <a:latin typeface="Consolas" panose="020B0609020204030204" pitchFamily="49" charset="0"/>
              </a:rPr>
              <a:t> SOURCE_DOMAIN_ID</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 c2</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CONCEPT_CLASS_ID </a:t>
            </a:r>
            <a:r>
              <a:rPr lang="en-US" sz="900">
                <a:solidFill>
                  <a:srgbClr val="0000FF"/>
                </a:solidFill>
                <a:latin typeface="Consolas" panose="020B0609020204030204" pitchFamily="49" charset="0"/>
              </a:rPr>
              <a:t>AS</a:t>
            </a:r>
            <a:r>
              <a:rPr lang="en-US" sz="900">
                <a:solidFill>
                  <a:srgbClr val="000000"/>
                </a:solidFill>
                <a:latin typeface="Consolas" panose="020B0609020204030204" pitchFamily="49" charset="0"/>
              </a:rPr>
              <a:t> SOURCE_CONCEPT_CLASS_ID</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c1</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VALID_START_DATE </a:t>
            </a:r>
            <a:r>
              <a:rPr lang="en-US" sz="900">
                <a:solidFill>
                  <a:srgbClr val="0000FF"/>
                </a:solidFill>
                <a:latin typeface="Consolas" panose="020B0609020204030204" pitchFamily="49" charset="0"/>
              </a:rPr>
              <a:t>AS</a:t>
            </a:r>
            <a:r>
              <a:rPr lang="en-US" sz="900">
                <a:solidFill>
                  <a:srgbClr val="000000"/>
                </a:solidFill>
                <a:latin typeface="Consolas" panose="020B0609020204030204" pitchFamily="49" charset="0"/>
              </a:rPr>
              <a:t> SOURCE_VALID_START_DATE</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 </a:t>
            </a:r>
          </a:p>
          <a:p>
            <a:pPr marL="0" indent="0">
              <a:buNone/>
            </a:pPr>
            <a:r>
              <a:rPr lang="en-US" sz="900">
                <a:solidFill>
                  <a:srgbClr val="000000"/>
                </a:solidFill>
                <a:latin typeface="Consolas" panose="020B0609020204030204" pitchFamily="49" charset="0"/>
              </a:rPr>
              <a:t>c1</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VALID_END_DATE </a:t>
            </a:r>
            <a:r>
              <a:rPr lang="en-US" sz="900">
                <a:solidFill>
                  <a:srgbClr val="0000FF"/>
                </a:solidFill>
                <a:latin typeface="Consolas" panose="020B0609020204030204" pitchFamily="49" charset="0"/>
              </a:rPr>
              <a:t>AS</a:t>
            </a:r>
            <a:r>
              <a:rPr lang="en-US" sz="900">
                <a:solidFill>
                  <a:srgbClr val="000000"/>
                </a:solidFill>
                <a:latin typeface="Consolas" panose="020B0609020204030204" pitchFamily="49" charset="0"/>
              </a:rPr>
              <a:t> SOURCE_VALID_END_DATE</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 stcm</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INVALID_REASON </a:t>
            </a:r>
            <a:r>
              <a:rPr lang="en-US" sz="900">
                <a:solidFill>
                  <a:srgbClr val="0000FF"/>
                </a:solidFill>
                <a:latin typeface="Consolas" panose="020B0609020204030204" pitchFamily="49" charset="0"/>
              </a:rPr>
              <a:t>AS</a:t>
            </a:r>
            <a:r>
              <a:rPr lang="en-US" sz="900">
                <a:solidFill>
                  <a:srgbClr val="000000"/>
                </a:solidFill>
                <a:latin typeface="Consolas" panose="020B0609020204030204" pitchFamily="49" charset="0"/>
              </a:rPr>
              <a:t> SOURCE_INVALID_REASON</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target_concept_id</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 </a:t>
            </a:r>
          </a:p>
          <a:p>
            <a:pPr marL="0" indent="0">
              <a:buNone/>
            </a:pPr>
            <a:r>
              <a:rPr lang="en-US" sz="900">
                <a:solidFill>
                  <a:srgbClr val="000000"/>
                </a:solidFill>
                <a:latin typeface="Consolas" panose="020B0609020204030204" pitchFamily="49" charset="0"/>
              </a:rPr>
              <a:t>c2</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CONCEPT_NAME </a:t>
            </a:r>
            <a:r>
              <a:rPr lang="en-US" sz="900">
                <a:solidFill>
                  <a:srgbClr val="0000FF"/>
                </a:solidFill>
                <a:latin typeface="Consolas" panose="020B0609020204030204" pitchFamily="49" charset="0"/>
              </a:rPr>
              <a:t>AS</a:t>
            </a:r>
            <a:r>
              <a:rPr lang="en-US" sz="900">
                <a:solidFill>
                  <a:srgbClr val="000000"/>
                </a:solidFill>
                <a:latin typeface="Consolas" panose="020B0609020204030204" pitchFamily="49" charset="0"/>
              </a:rPr>
              <a:t> TARGET_CONCEPT_NAME</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 target_vocabulary_id</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 c2</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domain_id </a:t>
            </a:r>
            <a:r>
              <a:rPr lang="en-US" sz="900">
                <a:solidFill>
                  <a:srgbClr val="0000FF"/>
                </a:solidFill>
                <a:latin typeface="Consolas" panose="020B0609020204030204" pitchFamily="49" charset="0"/>
              </a:rPr>
              <a:t>AS</a:t>
            </a:r>
            <a:r>
              <a:rPr lang="en-US" sz="900">
                <a:solidFill>
                  <a:srgbClr val="000000"/>
                </a:solidFill>
                <a:latin typeface="Consolas" panose="020B0609020204030204" pitchFamily="49" charset="0"/>
              </a:rPr>
              <a:t> TARGET_DOMAIN_ID</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 </a:t>
            </a:r>
          </a:p>
          <a:p>
            <a:pPr marL="0" indent="0">
              <a:buNone/>
            </a:pPr>
            <a:r>
              <a:rPr lang="en-US" sz="900">
                <a:solidFill>
                  <a:srgbClr val="000000"/>
                </a:solidFill>
                <a:latin typeface="Consolas" panose="020B0609020204030204" pitchFamily="49" charset="0"/>
              </a:rPr>
              <a:t>c2</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concept_class_id </a:t>
            </a:r>
            <a:r>
              <a:rPr lang="en-US" sz="900">
                <a:solidFill>
                  <a:srgbClr val="0000FF"/>
                </a:solidFill>
                <a:latin typeface="Consolas" panose="020B0609020204030204" pitchFamily="49" charset="0"/>
              </a:rPr>
              <a:t>AS</a:t>
            </a:r>
            <a:r>
              <a:rPr lang="en-US" sz="900">
                <a:solidFill>
                  <a:srgbClr val="000000"/>
                </a:solidFill>
                <a:latin typeface="Consolas" panose="020B0609020204030204" pitchFamily="49" charset="0"/>
              </a:rPr>
              <a:t> TARGET_CONCEPT_CLASS_ID</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 c2</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INVALID_REASON </a:t>
            </a:r>
            <a:r>
              <a:rPr lang="en-US" sz="900">
                <a:solidFill>
                  <a:srgbClr val="0000FF"/>
                </a:solidFill>
                <a:latin typeface="Consolas" panose="020B0609020204030204" pitchFamily="49" charset="0"/>
              </a:rPr>
              <a:t>AS</a:t>
            </a:r>
            <a:r>
              <a:rPr lang="en-US" sz="900">
                <a:solidFill>
                  <a:srgbClr val="000000"/>
                </a:solidFill>
                <a:latin typeface="Consolas" panose="020B0609020204030204" pitchFamily="49" charset="0"/>
              </a:rPr>
              <a:t> TARGET_INVALID_REASON</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 </a:t>
            </a:r>
          </a:p>
          <a:p>
            <a:pPr marL="0" indent="0">
              <a:buNone/>
            </a:pPr>
            <a:r>
              <a:rPr lang="en-US" sz="900">
                <a:solidFill>
                  <a:srgbClr val="000000"/>
                </a:solidFill>
                <a:latin typeface="Consolas" panose="020B0609020204030204" pitchFamily="49" charset="0"/>
              </a:rPr>
              <a:t>c2</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standard_concept </a:t>
            </a:r>
            <a:r>
              <a:rPr lang="en-US" sz="900">
                <a:solidFill>
                  <a:srgbClr val="0000FF"/>
                </a:solidFill>
                <a:latin typeface="Consolas" panose="020B0609020204030204" pitchFamily="49" charset="0"/>
              </a:rPr>
              <a:t>AS</a:t>
            </a:r>
            <a:r>
              <a:rPr lang="en-US" sz="900">
                <a:solidFill>
                  <a:srgbClr val="000000"/>
                </a:solidFill>
                <a:latin typeface="Consolas" panose="020B0609020204030204" pitchFamily="49" charset="0"/>
              </a:rPr>
              <a:t> TARGET_STANDARD_CONCEPT</a:t>
            </a:r>
          </a:p>
          <a:p>
            <a:pPr marL="0" indent="0">
              <a:buNone/>
            </a:pPr>
            <a:r>
              <a:rPr lang="en-US" sz="900">
                <a:solidFill>
                  <a:srgbClr val="000000"/>
                </a:solidFill>
                <a:latin typeface="Consolas" panose="020B0609020204030204" pitchFamily="49" charset="0"/>
              </a:rPr>
              <a:t>       </a:t>
            </a:r>
            <a:r>
              <a:rPr lang="en-US" sz="900">
                <a:solidFill>
                  <a:srgbClr val="0000FF"/>
                </a:solidFill>
                <a:latin typeface="Consolas" panose="020B0609020204030204" pitchFamily="49" charset="0"/>
              </a:rPr>
              <a:t>FROM</a:t>
            </a:r>
            <a:r>
              <a:rPr lang="en-US" sz="900">
                <a:solidFill>
                  <a:srgbClr val="000000"/>
                </a:solidFill>
                <a:latin typeface="Consolas" panose="020B0609020204030204" pitchFamily="49" charset="0"/>
              </a:rPr>
              <a:t> source_to_concept_map stcm</a:t>
            </a:r>
          </a:p>
          <a:p>
            <a:pPr marL="0" indent="0">
              <a:buNone/>
            </a:pPr>
            <a:r>
              <a:rPr lang="en-US" sz="900">
                <a:solidFill>
                  <a:srgbClr val="000000"/>
                </a:solidFill>
                <a:latin typeface="Consolas" panose="020B0609020204030204" pitchFamily="49" charset="0"/>
              </a:rPr>
              <a:t>              </a:t>
            </a:r>
            <a:r>
              <a:rPr lang="en-US" sz="900">
                <a:solidFill>
                  <a:srgbClr val="808080"/>
                </a:solidFill>
                <a:latin typeface="Consolas" panose="020B0609020204030204" pitchFamily="49" charset="0"/>
              </a:rPr>
              <a:t>LEFT</a:t>
            </a:r>
            <a:r>
              <a:rPr lang="en-US" sz="900">
                <a:solidFill>
                  <a:srgbClr val="000000"/>
                </a:solidFill>
                <a:latin typeface="Consolas" panose="020B0609020204030204" pitchFamily="49" charset="0"/>
              </a:rPr>
              <a:t> </a:t>
            </a:r>
            <a:r>
              <a:rPr lang="en-US" sz="900">
                <a:solidFill>
                  <a:srgbClr val="808080"/>
                </a:solidFill>
                <a:latin typeface="Consolas" panose="020B0609020204030204" pitchFamily="49" charset="0"/>
              </a:rPr>
              <a:t>OUTER</a:t>
            </a:r>
            <a:r>
              <a:rPr lang="en-US" sz="900">
                <a:solidFill>
                  <a:srgbClr val="000000"/>
                </a:solidFill>
                <a:latin typeface="Consolas" panose="020B0609020204030204" pitchFamily="49" charset="0"/>
              </a:rPr>
              <a:t> </a:t>
            </a:r>
            <a:r>
              <a:rPr lang="en-US" sz="900">
                <a:solidFill>
                  <a:srgbClr val="808080"/>
                </a:solidFill>
                <a:latin typeface="Consolas" panose="020B0609020204030204" pitchFamily="49" charset="0"/>
              </a:rPr>
              <a:t>JOIN</a:t>
            </a:r>
            <a:r>
              <a:rPr lang="en-US" sz="900">
                <a:solidFill>
                  <a:srgbClr val="000000"/>
                </a:solidFill>
                <a:latin typeface="Consolas" panose="020B0609020204030204" pitchFamily="49" charset="0"/>
              </a:rPr>
              <a:t> CONCEPT c1</a:t>
            </a:r>
          </a:p>
          <a:p>
            <a:pPr marL="0" indent="0">
              <a:buNone/>
            </a:pPr>
            <a:r>
              <a:rPr lang="fr-FR" sz="900">
                <a:solidFill>
                  <a:srgbClr val="000000"/>
                </a:solidFill>
                <a:latin typeface="Consolas" panose="020B0609020204030204" pitchFamily="49" charset="0"/>
              </a:rPr>
              <a:t>                     </a:t>
            </a:r>
            <a:r>
              <a:rPr lang="fr-FR" sz="900">
                <a:solidFill>
                  <a:srgbClr val="0000FF"/>
                </a:solidFill>
                <a:latin typeface="Consolas" panose="020B0609020204030204" pitchFamily="49" charset="0"/>
              </a:rPr>
              <a:t>ON</a:t>
            </a:r>
            <a:r>
              <a:rPr lang="fr-FR" sz="900">
                <a:solidFill>
                  <a:srgbClr val="000000"/>
                </a:solidFill>
                <a:latin typeface="Consolas" panose="020B0609020204030204" pitchFamily="49" charset="0"/>
              </a:rPr>
              <a:t> c1</a:t>
            </a:r>
            <a:r>
              <a:rPr lang="fr-FR" sz="900">
                <a:solidFill>
                  <a:srgbClr val="808080"/>
                </a:solidFill>
                <a:latin typeface="Consolas" panose="020B0609020204030204" pitchFamily="49" charset="0"/>
              </a:rPr>
              <a:t>.</a:t>
            </a:r>
            <a:r>
              <a:rPr lang="fr-FR" sz="900">
                <a:solidFill>
                  <a:srgbClr val="000000"/>
                </a:solidFill>
                <a:latin typeface="Consolas" panose="020B0609020204030204" pitchFamily="49" charset="0"/>
              </a:rPr>
              <a:t>concept_id </a:t>
            </a:r>
            <a:r>
              <a:rPr lang="fr-FR" sz="900">
                <a:solidFill>
                  <a:srgbClr val="808080"/>
                </a:solidFill>
                <a:latin typeface="Consolas" panose="020B0609020204030204" pitchFamily="49" charset="0"/>
              </a:rPr>
              <a:t>=</a:t>
            </a:r>
            <a:r>
              <a:rPr lang="fr-FR" sz="900">
                <a:solidFill>
                  <a:srgbClr val="000000"/>
                </a:solidFill>
                <a:latin typeface="Consolas" panose="020B0609020204030204" pitchFamily="49" charset="0"/>
              </a:rPr>
              <a:t> stcm</a:t>
            </a:r>
            <a:r>
              <a:rPr lang="fr-FR" sz="900">
                <a:solidFill>
                  <a:srgbClr val="808080"/>
                </a:solidFill>
                <a:latin typeface="Consolas" panose="020B0609020204030204" pitchFamily="49" charset="0"/>
              </a:rPr>
              <a:t>.</a:t>
            </a:r>
            <a:r>
              <a:rPr lang="fr-FR" sz="900">
                <a:solidFill>
                  <a:srgbClr val="000000"/>
                </a:solidFill>
                <a:latin typeface="Consolas" panose="020B0609020204030204" pitchFamily="49" charset="0"/>
              </a:rPr>
              <a:t>source_concept_id</a:t>
            </a:r>
          </a:p>
          <a:p>
            <a:pPr marL="0" indent="0">
              <a:buNone/>
            </a:pPr>
            <a:r>
              <a:rPr lang="en-US" sz="900">
                <a:solidFill>
                  <a:srgbClr val="000000"/>
                </a:solidFill>
                <a:latin typeface="Consolas" panose="020B0609020204030204" pitchFamily="49" charset="0"/>
              </a:rPr>
              <a:t>              </a:t>
            </a:r>
            <a:r>
              <a:rPr lang="en-US" sz="900">
                <a:solidFill>
                  <a:srgbClr val="808080"/>
                </a:solidFill>
                <a:latin typeface="Consolas" panose="020B0609020204030204" pitchFamily="49" charset="0"/>
              </a:rPr>
              <a:t>LEFT</a:t>
            </a:r>
            <a:r>
              <a:rPr lang="en-US" sz="900">
                <a:solidFill>
                  <a:srgbClr val="000000"/>
                </a:solidFill>
                <a:latin typeface="Consolas" panose="020B0609020204030204" pitchFamily="49" charset="0"/>
              </a:rPr>
              <a:t> </a:t>
            </a:r>
            <a:r>
              <a:rPr lang="en-US" sz="900">
                <a:solidFill>
                  <a:srgbClr val="808080"/>
                </a:solidFill>
                <a:latin typeface="Consolas" panose="020B0609020204030204" pitchFamily="49" charset="0"/>
              </a:rPr>
              <a:t>OUTER</a:t>
            </a:r>
            <a:r>
              <a:rPr lang="en-US" sz="900">
                <a:solidFill>
                  <a:srgbClr val="000000"/>
                </a:solidFill>
                <a:latin typeface="Consolas" panose="020B0609020204030204" pitchFamily="49" charset="0"/>
              </a:rPr>
              <a:t> </a:t>
            </a:r>
            <a:r>
              <a:rPr lang="en-US" sz="900">
                <a:solidFill>
                  <a:srgbClr val="808080"/>
                </a:solidFill>
                <a:latin typeface="Consolas" panose="020B0609020204030204" pitchFamily="49" charset="0"/>
              </a:rPr>
              <a:t>JOIN</a:t>
            </a:r>
            <a:r>
              <a:rPr lang="en-US" sz="900">
                <a:solidFill>
                  <a:srgbClr val="000000"/>
                </a:solidFill>
                <a:latin typeface="Consolas" panose="020B0609020204030204" pitchFamily="49" charset="0"/>
              </a:rPr>
              <a:t> CONCEPT c2</a:t>
            </a:r>
          </a:p>
          <a:p>
            <a:pPr marL="0" indent="0">
              <a:buNone/>
            </a:pPr>
            <a:r>
              <a:rPr lang="en-US" sz="900">
                <a:solidFill>
                  <a:srgbClr val="000000"/>
                </a:solidFill>
                <a:latin typeface="Consolas" panose="020B0609020204030204" pitchFamily="49" charset="0"/>
              </a:rPr>
              <a:t>                     </a:t>
            </a:r>
            <a:r>
              <a:rPr lang="en-US" sz="900">
                <a:solidFill>
                  <a:srgbClr val="0000FF"/>
                </a:solidFill>
                <a:latin typeface="Consolas" panose="020B0609020204030204" pitchFamily="49" charset="0"/>
              </a:rPr>
              <a:t>ON</a:t>
            </a:r>
            <a:r>
              <a:rPr lang="en-US" sz="900">
                <a:solidFill>
                  <a:srgbClr val="000000"/>
                </a:solidFill>
                <a:latin typeface="Consolas" panose="020B0609020204030204" pitchFamily="49" charset="0"/>
              </a:rPr>
              <a:t> c2</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CONCEPT_ID </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 stcm</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target_concept_id</a:t>
            </a:r>
          </a:p>
          <a:p>
            <a:pPr marL="0" indent="0">
              <a:buNone/>
            </a:pPr>
            <a:r>
              <a:rPr lang="en-US" sz="900">
                <a:solidFill>
                  <a:srgbClr val="000000"/>
                </a:solidFill>
                <a:latin typeface="Consolas" panose="020B0609020204030204" pitchFamily="49" charset="0"/>
              </a:rPr>
              <a:t>       </a:t>
            </a:r>
            <a:r>
              <a:rPr lang="en-US" sz="900">
                <a:solidFill>
                  <a:srgbClr val="0000FF"/>
                </a:solidFill>
                <a:latin typeface="Consolas" panose="020B0609020204030204" pitchFamily="49" charset="0"/>
              </a:rPr>
              <a:t>WHERE</a:t>
            </a:r>
            <a:r>
              <a:rPr lang="en-US" sz="900">
                <a:solidFill>
                  <a:srgbClr val="000000"/>
                </a:solidFill>
                <a:latin typeface="Consolas" panose="020B0609020204030204" pitchFamily="49" charset="0"/>
              </a:rPr>
              <a:t> stcm</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INVALID_REASON </a:t>
            </a:r>
            <a:r>
              <a:rPr lang="en-US" sz="900">
                <a:solidFill>
                  <a:srgbClr val="808080"/>
                </a:solidFill>
                <a:latin typeface="Consolas" panose="020B0609020204030204" pitchFamily="49" charset="0"/>
              </a:rPr>
              <a:t>IS</a:t>
            </a:r>
            <a:r>
              <a:rPr lang="en-US" sz="900">
                <a:solidFill>
                  <a:srgbClr val="000000"/>
                </a:solidFill>
                <a:latin typeface="Consolas" panose="020B0609020204030204" pitchFamily="49" charset="0"/>
              </a:rPr>
              <a:t> </a:t>
            </a:r>
            <a:r>
              <a:rPr lang="en-US" sz="900">
                <a:solidFill>
                  <a:srgbClr val="808080"/>
                </a:solidFill>
                <a:latin typeface="Consolas" panose="020B0609020204030204" pitchFamily="49" charset="0"/>
              </a:rPr>
              <a:t>NULL</a:t>
            </a:r>
            <a:endParaRPr lang="en-US" sz="900">
              <a:solidFill>
                <a:srgbClr val="000000"/>
              </a:solidFill>
              <a:latin typeface="Consolas" panose="020B0609020204030204" pitchFamily="49" charset="0"/>
            </a:endParaRPr>
          </a:p>
          <a:p>
            <a:pPr marL="0" indent="0">
              <a:buNone/>
            </a:pPr>
            <a:r>
              <a:rPr lang="en-US" sz="900">
                <a:solidFill>
                  <a:srgbClr val="808080"/>
                </a:solidFill>
                <a:latin typeface="Consolas" panose="020B0609020204030204" pitchFamily="49" charset="0"/>
              </a:rPr>
              <a:t>)</a:t>
            </a:r>
            <a:endParaRPr lang="en-US" sz="900">
              <a:solidFill>
                <a:srgbClr val="000000"/>
              </a:solidFill>
              <a:latin typeface="Consolas" panose="020B0609020204030204" pitchFamily="49" charset="0"/>
            </a:endParaRPr>
          </a:p>
          <a:p>
            <a:pPr marL="0" indent="0">
              <a:buNone/>
            </a:pPr>
            <a:r>
              <a:rPr lang="en-US" sz="900">
                <a:solidFill>
                  <a:srgbClr val="0000FF"/>
                </a:solidFill>
                <a:latin typeface="Consolas" panose="020B0609020204030204" pitchFamily="49" charset="0"/>
              </a:rPr>
              <a:t>SELECT</a:t>
            </a:r>
            <a:r>
              <a:rPr lang="en-US" sz="900">
                <a:solidFill>
                  <a:srgbClr val="000000"/>
                </a:solidFill>
                <a:latin typeface="Consolas" panose="020B0609020204030204" pitchFamily="49" charset="0"/>
              </a:rPr>
              <a:t> TARGET_CONCEPT_ID</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 TARGET_CONCEPT_NAME</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 TARGET_DOMAIN_ID</a:t>
            </a:r>
          </a:p>
          <a:p>
            <a:pPr marL="0" indent="0">
              <a:buNone/>
            </a:pPr>
            <a:r>
              <a:rPr lang="en-US" sz="900">
                <a:solidFill>
                  <a:srgbClr val="0000FF"/>
                </a:solidFill>
                <a:latin typeface="Consolas" panose="020B0609020204030204" pitchFamily="49" charset="0"/>
              </a:rPr>
              <a:t>FROM</a:t>
            </a:r>
            <a:r>
              <a:rPr lang="en-US" sz="900">
                <a:solidFill>
                  <a:srgbClr val="000000"/>
                </a:solidFill>
                <a:latin typeface="Consolas" panose="020B0609020204030204" pitchFamily="49" charset="0"/>
              </a:rPr>
              <a:t> CTE_VOCAB_MAP</a:t>
            </a:r>
          </a:p>
          <a:p>
            <a:pPr marL="0" indent="0">
              <a:buNone/>
            </a:pPr>
            <a:r>
              <a:rPr lang="en-US" sz="900">
                <a:solidFill>
                  <a:srgbClr val="0000FF"/>
                </a:solidFill>
                <a:latin typeface="Consolas" panose="020B0609020204030204" pitchFamily="49" charset="0"/>
              </a:rPr>
              <a:t>WHERE</a:t>
            </a:r>
            <a:r>
              <a:rPr lang="en-US" sz="900">
                <a:solidFill>
                  <a:srgbClr val="000000"/>
                </a:solidFill>
                <a:latin typeface="Consolas" panose="020B0609020204030204" pitchFamily="49" charset="0"/>
              </a:rPr>
              <a:t> SOURCE_VOCABULARY_ID </a:t>
            </a:r>
            <a:r>
              <a:rPr lang="en-US" sz="900">
                <a:solidFill>
                  <a:srgbClr val="808080"/>
                </a:solidFill>
                <a:latin typeface="Consolas" panose="020B0609020204030204" pitchFamily="49" charset="0"/>
              </a:rPr>
              <a:t>=</a:t>
            </a:r>
            <a:r>
              <a:rPr lang="en-US" sz="900">
                <a:solidFill>
                  <a:srgbClr val="000000"/>
                </a:solidFill>
                <a:latin typeface="Consolas" panose="020B0609020204030204" pitchFamily="49" charset="0"/>
              </a:rPr>
              <a:t> </a:t>
            </a:r>
            <a:r>
              <a:rPr lang="en-US" sz="900">
                <a:solidFill>
                  <a:srgbClr val="FF0000"/>
                </a:solidFill>
                <a:highlight>
                  <a:srgbClr val="FFFF00"/>
                </a:highlight>
                <a:latin typeface="Consolas" panose="020B0609020204030204" pitchFamily="49" charset="0"/>
              </a:rPr>
              <a:t>‘Synthea_conditions'</a:t>
            </a:r>
            <a:endParaRPr lang="en-US" sz="900">
              <a:solidFill>
                <a:srgbClr val="000000"/>
              </a:solidFill>
              <a:highlight>
                <a:srgbClr val="FFFF00"/>
              </a:highlight>
              <a:latin typeface="Consolas" panose="020B0609020204030204" pitchFamily="49" charset="0"/>
            </a:endParaRPr>
          </a:p>
        </p:txBody>
      </p:sp>
      <p:sp>
        <p:nvSpPr>
          <p:cNvPr id="8" name="Frame 7">
            <a:extLst>
              <a:ext uri="{FF2B5EF4-FFF2-40B4-BE49-F238E27FC236}">
                <a16:creationId xmlns:a16="http://schemas.microsoft.com/office/drawing/2014/main" id="{C6AD727E-43EC-4D40-A1B9-782328C30E7B}"/>
              </a:ext>
            </a:extLst>
          </p:cNvPr>
          <p:cNvSpPr/>
          <p:nvPr/>
        </p:nvSpPr>
        <p:spPr>
          <a:xfrm>
            <a:off x="1817916" y="3635829"/>
            <a:ext cx="8392885" cy="2011438"/>
          </a:xfrm>
          <a:prstGeom prst="frame">
            <a:avLst>
              <a:gd name="adj1" fmla="val 3094"/>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solidFill>
                <a:schemeClr val="tx1"/>
              </a:solidFill>
            </a:endParaRPr>
          </a:p>
        </p:txBody>
      </p:sp>
      <p:sp>
        <p:nvSpPr>
          <p:cNvPr id="9" name="Rectangle: Rounded Corners 8">
            <a:extLst>
              <a:ext uri="{FF2B5EF4-FFF2-40B4-BE49-F238E27FC236}">
                <a16:creationId xmlns:a16="http://schemas.microsoft.com/office/drawing/2014/main" id="{57CF8106-83DA-4CE8-8007-2ED2429E70B9}"/>
              </a:ext>
            </a:extLst>
          </p:cNvPr>
          <p:cNvSpPr/>
          <p:nvPr/>
        </p:nvSpPr>
        <p:spPr>
          <a:xfrm>
            <a:off x="4615545" y="1817916"/>
            <a:ext cx="3145971" cy="140425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t>Look in the Source to Concept Map table for a map </a:t>
            </a:r>
          </a:p>
        </p:txBody>
      </p:sp>
    </p:spTree>
    <p:extLst>
      <p:ext uri="{BB962C8B-B14F-4D97-AF65-F5344CB8AC3E}">
        <p14:creationId xmlns:p14="http://schemas.microsoft.com/office/powerpoint/2010/main" val="112803590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1C3075-8509-4A38-A622-D409C94291B7}"/>
              </a:ext>
            </a:extLst>
          </p:cNvPr>
          <p:cNvSpPr>
            <a:spLocks noGrp="1"/>
          </p:cNvSpPr>
          <p:nvPr>
            <p:ph type="title"/>
          </p:nvPr>
        </p:nvSpPr>
        <p:spPr/>
        <p:txBody>
          <a:bodyPr/>
          <a:lstStyle/>
          <a:p>
            <a:r>
              <a:rPr lang="en-US"/>
              <a:t>Update the ETL document</a:t>
            </a:r>
          </a:p>
        </p:txBody>
      </p:sp>
      <p:sp>
        <p:nvSpPr>
          <p:cNvPr id="3" name="Content Placeholder 2">
            <a:extLst>
              <a:ext uri="{FF2B5EF4-FFF2-40B4-BE49-F238E27FC236}">
                <a16:creationId xmlns:a16="http://schemas.microsoft.com/office/drawing/2014/main" id="{A8306673-D949-4E3C-94EE-219DC6524510}"/>
              </a:ext>
            </a:extLst>
          </p:cNvPr>
          <p:cNvSpPr>
            <a:spLocks noGrp="1"/>
          </p:cNvSpPr>
          <p:nvPr>
            <p:ph idx="1"/>
          </p:nvPr>
        </p:nvSpPr>
        <p:spPr/>
        <p:txBody>
          <a:bodyPr/>
          <a:lstStyle/>
          <a:p>
            <a:r>
              <a:rPr lang="en-US">
                <a:hlinkClick r:id="rId2"/>
              </a:rPr>
              <a:t>https://ohdsi.github.io/Tutorial-ETL/docs/cdm_synthea_v2</a:t>
            </a:r>
            <a:endParaRPr lang="en-US"/>
          </a:p>
        </p:txBody>
      </p:sp>
      <p:sp>
        <p:nvSpPr>
          <p:cNvPr id="4" name="Slide Number Placeholder 3">
            <a:extLst>
              <a:ext uri="{FF2B5EF4-FFF2-40B4-BE49-F238E27FC236}">
                <a16:creationId xmlns:a16="http://schemas.microsoft.com/office/drawing/2014/main" id="{8CD26846-63F2-43E2-94C0-560983D535CF}"/>
              </a:ext>
            </a:extLst>
          </p:cNvPr>
          <p:cNvSpPr>
            <a:spLocks noGrp="1"/>
          </p:cNvSpPr>
          <p:nvPr>
            <p:ph type="sldNum" sz="quarter" idx="4"/>
          </p:nvPr>
        </p:nvSpPr>
        <p:spPr/>
        <p:txBody>
          <a:bodyPr/>
          <a:lstStyle/>
          <a:p>
            <a:fld id="{444583ED-F364-40B3-B25B-483B5033DFA3}" type="slidenum">
              <a:rPr lang="en-US" smtClean="0"/>
              <a:pPr/>
              <a:t>114</a:t>
            </a:fld>
            <a:endParaRPr lang="en-US"/>
          </a:p>
        </p:txBody>
      </p:sp>
      <p:pic>
        <p:nvPicPr>
          <p:cNvPr id="6" name="Picture 5">
            <a:extLst>
              <a:ext uri="{FF2B5EF4-FFF2-40B4-BE49-F238E27FC236}">
                <a16:creationId xmlns:a16="http://schemas.microsoft.com/office/drawing/2014/main" id="{B2C602A3-51C0-4975-86C7-0569A388BADB}"/>
              </a:ext>
            </a:extLst>
          </p:cNvPr>
          <p:cNvPicPr>
            <a:picLocks noChangeAspect="1"/>
          </p:cNvPicPr>
          <p:nvPr/>
        </p:nvPicPr>
        <p:blipFill>
          <a:blip r:embed="rId3"/>
          <a:stretch>
            <a:fillRect/>
          </a:stretch>
        </p:blipFill>
        <p:spPr>
          <a:xfrm>
            <a:off x="2409826" y="2789780"/>
            <a:ext cx="7191375" cy="269557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24760398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6B56F2-C960-4A0C-80C7-1DDB1C34914F}"/>
              </a:ext>
            </a:extLst>
          </p:cNvPr>
          <p:cNvSpPr>
            <a:spLocks noGrp="1"/>
          </p:cNvSpPr>
          <p:nvPr>
            <p:ph type="title"/>
          </p:nvPr>
        </p:nvSpPr>
        <p:spPr/>
        <p:txBody>
          <a:bodyPr/>
          <a:lstStyle/>
          <a:p>
            <a:r>
              <a:rPr lang="en-US"/>
              <a:t>Re-run the DQD</a:t>
            </a:r>
          </a:p>
        </p:txBody>
      </p:sp>
      <p:sp>
        <p:nvSpPr>
          <p:cNvPr id="4" name="Slide Number Placeholder 3">
            <a:extLst>
              <a:ext uri="{FF2B5EF4-FFF2-40B4-BE49-F238E27FC236}">
                <a16:creationId xmlns:a16="http://schemas.microsoft.com/office/drawing/2014/main" id="{84536BA7-2357-4187-95CD-DAAACDE4E19E}"/>
              </a:ext>
            </a:extLst>
          </p:cNvPr>
          <p:cNvSpPr>
            <a:spLocks noGrp="1"/>
          </p:cNvSpPr>
          <p:nvPr>
            <p:ph type="sldNum" sz="quarter" idx="4"/>
          </p:nvPr>
        </p:nvSpPr>
        <p:spPr/>
        <p:txBody>
          <a:bodyPr/>
          <a:lstStyle/>
          <a:p>
            <a:fld id="{444583ED-F364-40B3-B25B-483B5033DFA3}" type="slidenum">
              <a:rPr lang="en-US" smtClean="0"/>
              <a:pPr/>
              <a:t>115</a:t>
            </a:fld>
            <a:endParaRPr lang="en-US"/>
          </a:p>
        </p:txBody>
      </p:sp>
      <p:sp>
        <p:nvSpPr>
          <p:cNvPr id="5" name="Rectangle 4">
            <a:extLst>
              <a:ext uri="{FF2B5EF4-FFF2-40B4-BE49-F238E27FC236}">
                <a16:creationId xmlns:a16="http://schemas.microsoft.com/office/drawing/2014/main" id="{EDD7F639-9DB0-48A2-BF8C-AC77F8D83A99}"/>
              </a:ext>
            </a:extLst>
          </p:cNvPr>
          <p:cNvSpPr/>
          <p:nvPr/>
        </p:nvSpPr>
        <p:spPr>
          <a:xfrm>
            <a:off x="3286226" y="2500818"/>
            <a:ext cx="5248175" cy="26971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TBD</a:t>
            </a:r>
          </a:p>
        </p:txBody>
      </p:sp>
      <p:pic>
        <p:nvPicPr>
          <p:cNvPr id="6" name="Picture 5">
            <a:extLst>
              <a:ext uri="{FF2B5EF4-FFF2-40B4-BE49-F238E27FC236}">
                <a16:creationId xmlns:a16="http://schemas.microsoft.com/office/drawing/2014/main" id="{DAAA86E8-8F57-4BF6-9A72-421349264597}"/>
              </a:ext>
            </a:extLst>
          </p:cNvPr>
          <p:cNvPicPr>
            <a:picLocks noChangeAspect="1"/>
          </p:cNvPicPr>
          <p:nvPr/>
        </p:nvPicPr>
        <p:blipFill>
          <a:blip r:embed="rId2"/>
          <a:stretch>
            <a:fillRect/>
          </a:stretch>
        </p:blipFill>
        <p:spPr>
          <a:xfrm>
            <a:off x="1524000" y="1407200"/>
            <a:ext cx="9144000" cy="4615101"/>
          </a:xfrm>
          <a:prstGeom prst="rect">
            <a:avLst/>
          </a:prstGeom>
        </p:spPr>
      </p:pic>
    </p:spTree>
    <p:extLst>
      <p:ext uri="{BB962C8B-B14F-4D97-AF65-F5344CB8AC3E}">
        <p14:creationId xmlns:p14="http://schemas.microsoft.com/office/powerpoint/2010/main" val="86276655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9422C7-862F-4D49-A407-431D660CDE82}"/>
              </a:ext>
            </a:extLst>
          </p:cNvPr>
          <p:cNvSpPr>
            <a:spLocks noGrp="1"/>
          </p:cNvSpPr>
          <p:nvPr>
            <p:ph type="title"/>
          </p:nvPr>
        </p:nvSpPr>
        <p:spPr/>
        <p:txBody>
          <a:bodyPr/>
          <a:lstStyle/>
          <a:p>
            <a:r>
              <a:rPr lang="en-US"/>
              <a:t>Re-run Achilles</a:t>
            </a:r>
          </a:p>
        </p:txBody>
      </p:sp>
      <p:sp>
        <p:nvSpPr>
          <p:cNvPr id="3" name="Content Placeholder 2">
            <a:extLst>
              <a:ext uri="{FF2B5EF4-FFF2-40B4-BE49-F238E27FC236}">
                <a16:creationId xmlns:a16="http://schemas.microsoft.com/office/drawing/2014/main" id="{A33FB7DE-2096-4FA8-BEF6-8EBC0379FF40}"/>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138C0EBC-90B2-47AA-8D40-9BD715A5FCC6}"/>
              </a:ext>
            </a:extLst>
          </p:cNvPr>
          <p:cNvSpPr>
            <a:spLocks noGrp="1"/>
          </p:cNvSpPr>
          <p:nvPr>
            <p:ph type="sldNum" sz="quarter" idx="4"/>
          </p:nvPr>
        </p:nvSpPr>
        <p:spPr/>
        <p:txBody>
          <a:bodyPr/>
          <a:lstStyle/>
          <a:p>
            <a:fld id="{444583ED-F364-40B3-B25B-483B5033DFA3}" type="slidenum">
              <a:rPr lang="en-US" smtClean="0"/>
              <a:pPr/>
              <a:t>116</a:t>
            </a:fld>
            <a:endParaRPr lang="en-US"/>
          </a:p>
        </p:txBody>
      </p:sp>
      <p:pic>
        <p:nvPicPr>
          <p:cNvPr id="6" name="Picture 5">
            <a:extLst>
              <a:ext uri="{FF2B5EF4-FFF2-40B4-BE49-F238E27FC236}">
                <a16:creationId xmlns:a16="http://schemas.microsoft.com/office/drawing/2014/main" id="{B3205914-245A-4E80-9C94-0CED4F1B6B7C}"/>
              </a:ext>
            </a:extLst>
          </p:cNvPr>
          <p:cNvPicPr>
            <a:picLocks noChangeAspect="1"/>
          </p:cNvPicPr>
          <p:nvPr/>
        </p:nvPicPr>
        <p:blipFill>
          <a:blip r:embed="rId2"/>
          <a:stretch>
            <a:fillRect/>
          </a:stretch>
        </p:blipFill>
        <p:spPr>
          <a:xfrm>
            <a:off x="1524000" y="1220716"/>
            <a:ext cx="9144000" cy="2473469"/>
          </a:xfrm>
          <a:prstGeom prst="rect">
            <a:avLst/>
          </a:prstGeom>
        </p:spPr>
      </p:pic>
      <p:pic>
        <p:nvPicPr>
          <p:cNvPr id="7" name="Picture 6">
            <a:extLst>
              <a:ext uri="{FF2B5EF4-FFF2-40B4-BE49-F238E27FC236}">
                <a16:creationId xmlns:a16="http://schemas.microsoft.com/office/drawing/2014/main" id="{DF14C404-E9AA-4997-BCD0-AE0480C02567}"/>
              </a:ext>
            </a:extLst>
          </p:cNvPr>
          <p:cNvPicPr>
            <a:picLocks noChangeAspect="1"/>
          </p:cNvPicPr>
          <p:nvPr/>
        </p:nvPicPr>
        <p:blipFill>
          <a:blip r:embed="rId3"/>
          <a:stretch>
            <a:fillRect/>
          </a:stretch>
        </p:blipFill>
        <p:spPr>
          <a:xfrm>
            <a:off x="1524000" y="3767397"/>
            <a:ext cx="9144000" cy="2465923"/>
          </a:xfrm>
          <a:prstGeom prst="rect">
            <a:avLst/>
          </a:prstGeom>
        </p:spPr>
      </p:pic>
    </p:spTree>
    <p:extLst>
      <p:ext uri="{BB962C8B-B14F-4D97-AF65-F5344CB8AC3E}">
        <p14:creationId xmlns:p14="http://schemas.microsoft.com/office/powerpoint/2010/main" val="52504468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6835A2D-8095-498E-8D9B-B7B7D2ED2B3A}"/>
              </a:ext>
            </a:extLst>
          </p:cNvPr>
          <p:cNvSpPr>
            <a:spLocks noGrp="1"/>
          </p:cNvSpPr>
          <p:nvPr>
            <p:ph type="ctrTitle"/>
          </p:nvPr>
        </p:nvSpPr>
        <p:spPr/>
        <p:txBody>
          <a:bodyPr>
            <a:normAutofit/>
          </a:bodyPr>
          <a:lstStyle/>
          <a:p>
            <a:r>
              <a:rPr lang="en-US"/>
              <a:t>Final Hard Lessons Learned</a:t>
            </a:r>
          </a:p>
        </p:txBody>
      </p:sp>
      <p:pic>
        <p:nvPicPr>
          <p:cNvPr id="10242" name="Picture 2" descr="Image result for pusheen transparent background sad">
            <a:extLst>
              <a:ext uri="{FF2B5EF4-FFF2-40B4-BE49-F238E27FC236}">
                <a16:creationId xmlns:a16="http://schemas.microsoft.com/office/drawing/2014/main" id="{890A8F37-9576-4902-AD3E-CD8A5282BB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74890" y="3599916"/>
            <a:ext cx="1918620" cy="21812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202025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4FA3C6-10B8-4A76-95DB-61B5762A88DB}"/>
              </a:ext>
            </a:extLst>
          </p:cNvPr>
          <p:cNvSpPr>
            <a:spLocks noGrp="1"/>
          </p:cNvSpPr>
          <p:nvPr>
            <p:ph type="title"/>
          </p:nvPr>
        </p:nvSpPr>
        <p:spPr/>
        <p:txBody>
          <a:bodyPr/>
          <a:lstStyle/>
          <a:p>
            <a:r>
              <a:rPr lang="en-US"/>
              <a:t>80/20 Rule</a:t>
            </a:r>
          </a:p>
        </p:txBody>
      </p:sp>
      <p:pic>
        <p:nvPicPr>
          <p:cNvPr id="4" name="Picture 3">
            <a:extLst>
              <a:ext uri="{FF2B5EF4-FFF2-40B4-BE49-F238E27FC236}">
                <a16:creationId xmlns:a16="http://schemas.microsoft.com/office/drawing/2014/main" id="{C1735161-25D2-4664-8F41-3F6C0C13C18F}"/>
              </a:ext>
            </a:extLst>
          </p:cNvPr>
          <p:cNvPicPr>
            <a:picLocks noChangeAspect="1"/>
          </p:cNvPicPr>
          <p:nvPr/>
        </p:nvPicPr>
        <p:blipFill>
          <a:blip r:embed="rId2"/>
          <a:stretch>
            <a:fillRect/>
          </a:stretch>
        </p:blipFill>
        <p:spPr>
          <a:xfrm>
            <a:off x="1843088" y="1111704"/>
            <a:ext cx="8505825" cy="1543050"/>
          </a:xfrm>
          <a:prstGeom prst="rect">
            <a:avLst/>
          </a:prstGeom>
        </p:spPr>
      </p:pic>
      <p:pic>
        <p:nvPicPr>
          <p:cNvPr id="1026" name="Picture 2" descr="An external file that holds a picture, illustration, etc.&#10;Object name is 40264_2014_214_Fig1_HTML.jpg">
            <a:extLst>
              <a:ext uri="{FF2B5EF4-FFF2-40B4-BE49-F238E27FC236}">
                <a16:creationId xmlns:a16="http://schemas.microsoft.com/office/drawing/2014/main" id="{50D6050F-533B-488B-9EF6-1C68A39A73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17272" y="2654755"/>
            <a:ext cx="5410200" cy="364807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85B0147-2766-4FC1-A3B6-62EEABB717C9}"/>
              </a:ext>
            </a:extLst>
          </p:cNvPr>
          <p:cNvSpPr txBox="1"/>
          <p:nvPr/>
        </p:nvSpPr>
        <p:spPr>
          <a:xfrm>
            <a:off x="7702664" y="3731844"/>
            <a:ext cx="2471057" cy="923330"/>
          </a:xfrm>
          <a:prstGeom prst="rect">
            <a:avLst/>
          </a:prstGeom>
          <a:noFill/>
        </p:spPr>
        <p:txBody>
          <a:bodyPr wrap="square" rtlCol="0">
            <a:spAutoFit/>
          </a:bodyPr>
          <a:lstStyle/>
          <a:p>
            <a:pPr algn="ctr"/>
            <a:r>
              <a:rPr lang="en-US"/>
              <a:t>You don’t need to map all terms to get good data coverage!</a:t>
            </a:r>
          </a:p>
        </p:txBody>
      </p:sp>
      <p:sp>
        <p:nvSpPr>
          <p:cNvPr id="3" name="Slide Number Placeholder 2">
            <a:extLst>
              <a:ext uri="{FF2B5EF4-FFF2-40B4-BE49-F238E27FC236}">
                <a16:creationId xmlns:a16="http://schemas.microsoft.com/office/drawing/2014/main" id="{461A5321-0E56-4A23-A861-F05EFE2E9532}"/>
              </a:ext>
            </a:extLst>
          </p:cNvPr>
          <p:cNvSpPr>
            <a:spLocks noGrp="1"/>
          </p:cNvSpPr>
          <p:nvPr>
            <p:ph type="sldNum" sz="quarter" idx="4"/>
          </p:nvPr>
        </p:nvSpPr>
        <p:spPr/>
        <p:txBody>
          <a:bodyPr/>
          <a:lstStyle/>
          <a:p>
            <a:fld id="{444583ED-F364-40B3-B25B-483B5033DFA3}" type="slidenum">
              <a:rPr lang="en-US" smtClean="0"/>
              <a:pPr/>
              <a:t>118</a:t>
            </a:fld>
            <a:endParaRPr lang="en-US"/>
          </a:p>
        </p:txBody>
      </p:sp>
    </p:spTree>
    <p:extLst>
      <p:ext uri="{BB962C8B-B14F-4D97-AF65-F5344CB8AC3E}">
        <p14:creationId xmlns:p14="http://schemas.microsoft.com/office/powerpoint/2010/main" val="121524728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602551-67B8-4284-B75B-30D06663650A}"/>
              </a:ext>
            </a:extLst>
          </p:cNvPr>
          <p:cNvSpPr>
            <a:spLocks noGrp="1"/>
          </p:cNvSpPr>
          <p:nvPr>
            <p:ph type="title"/>
          </p:nvPr>
        </p:nvSpPr>
        <p:spPr/>
        <p:txBody>
          <a:bodyPr/>
          <a:lstStyle/>
          <a:p>
            <a:r>
              <a:rPr lang="en-US"/>
              <a:t>Comfort with Data Loss</a:t>
            </a:r>
          </a:p>
        </p:txBody>
      </p:sp>
      <p:sp>
        <p:nvSpPr>
          <p:cNvPr id="4" name="Slide Number Placeholder 3">
            <a:extLst>
              <a:ext uri="{FF2B5EF4-FFF2-40B4-BE49-F238E27FC236}">
                <a16:creationId xmlns:a16="http://schemas.microsoft.com/office/drawing/2014/main" id="{CA322A12-C96D-4B76-A120-82098C98CB5F}"/>
              </a:ext>
            </a:extLst>
          </p:cNvPr>
          <p:cNvSpPr>
            <a:spLocks noGrp="1"/>
          </p:cNvSpPr>
          <p:nvPr>
            <p:ph type="sldNum" sz="quarter" idx="4"/>
          </p:nvPr>
        </p:nvSpPr>
        <p:spPr/>
        <p:txBody>
          <a:bodyPr/>
          <a:lstStyle/>
          <a:p>
            <a:fld id="{444583ED-F364-40B3-B25B-483B5033DFA3}" type="slidenum">
              <a:rPr lang="en-US" smtClean="0"/>
              <a:pPr/>
              <a:t>119</a:t>
            </a:fld>
            <a:endParaRPr lang="en-US"/>
          </a:p>
        </p:txBody>
      </p:sp>
      <p:sp>
        <p:nvSpPr>
          <p:cNvPr id="8" name="Content Placeholder 7">
            <a:extLst>
              <a:ext uri="{FF2B5EF4-FFF2-40B4-BE49-F238E27FC236}">
                <a16:creationId xmlns:a16="http://schemas.microsoft.com/office/drawing/2014/main" id="{85C54378-A742-461D-9B7D-42A0BF17C172}"/>
              </a:ext>
            </a:extLst>
          </p:cNvPr>
          <p:cNvSpPr>
            <a:spLocks noGrp="1"/>
          </p:cNvSpPr>
          <p:nvPr>
            <p:ph idx="1"/>
          </p:nvPr>
        </p:nvSpPr>
        <p:spPr/>
        <p:txBody>
          <a:bodyPr/>
          <a:lstStyle/>
          <a:p>
            <a:r>
              <a:rPr lang="en-US"/>
              <a:t>If there is data that is not of research quality or there are methods to adjust, use the ETL to standardize that</a:t>
            </a:r>
          </a:p>
        </p:txBody>
      </p:sp>
      <p:graphicFrame>
        <p:nvGraphicFramePr>
          <p:cNvPr id="10" name="Content Placeholder 6">
            <a:extLst>
              <a:ext uri="{FF2B5EF4-FFF2-40B4-BE49-F238E27FC236}">
                <a16:creationId xmlns:a16="http://schemas.microsoft.com/office/drawing/2014/main" id="{74E19E1B-BA55-40A0-990A-B1D8EB1C775A}"/>
              </a:ext>
            </a:extLst>
          </p:cNvPr>
          <p:cNvGraphicFramePr>
            <a:graphicFrameLocks/>
          </p:cNvGraphicFramePr>
          <p:nvPr/>
        </p:nvGraphicFramePr>
        <p:xfrm>
          <a:off x="2190204" y="2956560"/>
          <a:ext cx="8020597" cy="2682240"/>
        </p:xfrm>
        <a:graphic>
          <a:graphicData uri="http://schemas.openxmlformats.org/drawingml/2006/table">
            <a:tbl>
              <a:tblPr/>
              <a:tblGrid>
                <a:gridCol w="6148254">
                  <a:extLst>
                    <a:ext uri="{9D8B030D-6E8A-4147-A177-3AD203B41FA5}">
                      <a16:colId xmlns:a16="http://schemas.microsoft.com/office/drawing/2014/main" val="1835523396"/>
                    </a:ext>
                  </a:extLst>
                </a:gridCol>
                <a:gridCol w="1872343">
                  <a:extLst>
                    <a:ext uri="{9D8B030D-6E8A-4147-A177-3AD203B41FA5}">
                      <a16:colId xmlns:a16="http://schemas.microsoft.com/office/drawing/2014/main" val="2246338279"/>
                    </a:ext>
                  </a:extLst>
                </a:gridCol>
              </a:tblGrid>
              <a:tr h="232077">
                <a:tc gridSpan="2">
                  <a:txBody>
                    <a:bodyPr/>
                    <a:lstStyle/>
                    <a:p>
                      <a:pPr algn="l" fontAlgn="b"/>
                      <a:r>
                        <a:rPr lang="en-US" sz="2000" b="1" i="0" u="none" strike="noStrike">
                          <a:solidFill>
                            <a:srgbClr val="000000"/>
                          </a:solidFill>
                          <a:effectLst/>
                          <a:latin typeface="Calibri" panose="020F0502020204030204" pitchFamily="34" charset="0"/>
                        </a:rPr>
                        <a:t>Example Patient Drop Counts from a CDM Build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pPr algn="r" fontAlgn="b"/>
                      <a:endParaRPr lang="en-US" sz="2000" b="1" i="0" u="none" strike="noStrike">
                        <a:solidFill>
                          <a:srgbClr val="000000"/>
                        </a:solidFill>
                        <a:effectLst/>
                        <a:latin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902102178"/>
                  </a:ext>
                </a:extLst>
              </a:tr>
              <a:tr h="232077">
                <a:tc>
                  <a:txBody>
                    <a:bodyPr/>
                    <a:lstStyle/>
                    <a:p>
                      <a:pPr algn="l" fontAlgn="b"/>
                      <a:r>
                        <a:rPr lang="en-US" sz="2000" b="1" i="0" u="none" strike="noStrike">
                          <a:solidFill>
                            <a:srgbClr val="000000"/>
                          </a:solidFill>
                          <a:effectLst/>
                          <a:latin typeface="Calibri" panose="020F0502020204030204" pitchFamily="34" charset="0"/>
                        </a:rPr>
                        <a:t>Reason to Drop Someone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b"/>
                      <a:r>
                        <a:rPr lang="en-US" sz="2000" b="1" u="none" strike="noStrike">
                          <a:effectLst/>
                        </a:rPr>
                        <a:t>Person Count</a:t>
                      </a:r>
                      <a:endParaRPr lang="en-US" sz="2000" b="1" i="0" u="none" strike="noStrike">
                        <a:solidFill>
                          <a:srgbClr val="000000"/>
                        </a:solidFill>
                        <a:effectLst/>
                        <a:latin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4000223477"/>
                  </a:ext>
                </a:extLst>
              </a:tr>
              <a:tr h="232077">
                <a:tc>
                  <a:txBody>
                    <a:bodyPr/>
                    <a:lstStyle/>
                    <a:p>
                      <a:pPr algn="l" fontAlgn="b"/>
                      <a:r>
                        <a:rPr lang="en-US" sz="2000" u="none" strike="noStrike">
                          <a:effectLst/>
                        </a:rPr>
                        <a:t>Unknown gender</a:t>
                      </a:r>
                      <a:endParaRPr lang="en-US" sz="2000" b="0" i="0" u="none" strike="noStrike">
                        <a:solidFill>
                          <a:srgbClr val="000000"/>
                        </a:solidFill>
                        <a:effectLst/>
                        <a:latin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b"/>
                      <a:r>
                        <a:rPr lang="en-US" sz="2000" u="none" strike="noStrike">
                          <a:effectLst/>
                        </a:rPr>
                        <a:t>                 23,592 </a:t>
                      </a:r>
                      <a:endParaRPr lang="en-US" sz="2000" b="0" i="0" u="none" strike="noStrike">
                        <a:solidFill>
                          <a:srgbClr val="000000"/>
                        </a:solidFill>
                        <a:effectLst/>
                        <a:latin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352566462"/>
                  </a:ext>
                </a:extLst>
              </a:tr>
              <a:tr h="395897">
                <a:tc>
                  <a:txBody>
                    <a:bodyPr/>
                    <a:lstStyle/>
                    <a:p>
                      <a:pPr algn="l" fontAlgn="b"/>
                      <a:r>
                        <a:rPr lang="en-US" sz="2000" u="none" strike="noStrike">
                          <a:effectLst/>
                        </a:rPr>
                        <a:t>Implausible year of birth - past</a:t>
                      </a:r>
                      <a:endParaRPr lang="en-US" sz="2000" b="0" i="0" u="none" strike="noStrike">
                        <a:solidFill>
                          <a:srgbClr val="000000"/>
                        </a:solidFill>
                        <a:effectLst/>
                        <a:latin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6F8FA"/>
                    </a:solidFill>
                  </a:tcPr>
                </a:tc>
                <a:tc>
                  <a:txBody>
                    <a:bodyPr/>
                    <a:lstStyle/>
                    <a:p>
                      <a:pPr algn="r" fontAlgn="b"/>
                      <a:r>
                        <a:rPr lang="en-US" sz="2000" u="none" strike="noStrike">
                          <a:effectLst/>
                        </a:rPr>
                        <a:t>                      749 </a:t>
                      </a:r>
                      <a:endParaRPr lang="en-US" sz="2000" b="0" i="0" u="none" strike="noStrike">
                        <a:solidFill>
                          <a:srgbClr val="000000"/>
                        </a:solidFill>
                        <a:effectLst/>
                        <a:latin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6F8FA"/>
                    </a:solidFill>
                  </a:tcPr>
                </a:tc>
                <a:extLst>
                  <a:ext uri="{0D108BD9-81ED-4DB2-BD59-A6C34878D82A}">
                    <a16:rowId xmlns:a16="http://schemas.microsoft.com/office/drawing/2014/main" val="4186690816"/>
                  </a:ext>
                </a:extLst>
              </a:tr>
              <a:tr h="232077">
                <a:tc>
                  <a:txBody>
                    <a:bodyPr/>
                    <a:lstStyle/>
                    <a:p>
                      <a:pPr algn="l" fontAlgn="b"/>
                      <a:r>
                        <a:rPr lang="en-US" sz="2000" u="none" strike="noStrike">
                          <a:effectLst/>
                        </a:rPr>
                        <a:t>Implausible year of birth - post earliest observation period</a:t>
                      </a:r>
                      <a:endParaRPr lang="en-US" sz="2000" b="0" i="0" u="none" strike="noStrike">
                        <a:solidFill>
                          <a:srgbClr val="000000"/>
                        </a:solidFill>
                        <a:effectLst/>
                        <a:latin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b"/>
                      <a:r>
                        <a:rPr lang="en-US" sz="2000" u="none" strike="noStrike">
                          <a:effectLst/>
                        </a:rPr>
                        <a:t>3,836 </a:t>
                      </a:r>
                      <a:endParaRPr lang="en-US" sz="2000" b="0" i="0" u="none" strike="noStrike">
                        <a:solidFill>
                          <a:srgbClr val="000000"/>
                        </a:solidFill>
                        <a:effectLst/>
                        <a:latin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554946786"/>
                  </a:ext>
                </a:extLst>
              </a:tr>
              <a:tr h="232077">
                <a:tc>
                  <a:txBody>
                    <a:bodyPr/>
                    <a:lstStyle/>
                    <a:p>
                      <a:pPr algn="l" fontAlgn="b"/>
                      <a:r>
                        <a:rPr lang="en-US" sz="2000" u="none" strike="noStrike">
                          <a:effectLst/>
                        </a:rPr>
                        <a:t>Gender changes</a:t>
                      </a:r>
                      <a:endParaRPr lang="en-US" sz="2000" b="0" i="0" u="none" strike="noStrike">
                        <a:solidFill>
                          <a:srgbClr val="000000"/>
                        </a:solidFill>
                        <a:effectLst/>
                        <a:latin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6F8FA"/>
                    </a:solidFill>
                  </a:tcPr>
                </a:tc>
                <a:tc>
                  <a:txBody>
                    <a:bodyPr/>
                    <a:lstStyle/>
                    <a:p>
                      <a:pPr algn="r" fontAlgn="b"/>
                      <a:r>
                        <a:rPr lang="en-US" sz="2000" u="none" strike="noStrike">
                          <a:effectLst/>
                        </a:rPr>
                        <a:t>                           2 </a:t>
                      </a:r>
                      <a:endParaRPr lang="en-US" sz="2000" b="0" i="0" u="none" strike="noStrike">
                        <a:solidFill>
                          <a:srgbClr val="000000"/>
                        </a:solidFill>
                        <a:effectLst/>
                        <a:latin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6F8FA"/>
                    </a:solidFill>
                  </a:tcPr>
                </a:tc>
                <a:extLst>
                  <a:ext uri="{0D108BD9-81ED-4DB2-BD59-A6C34878D82A}">
                    <a16:rowId xmlns:a16="http://schemas.microsoft.com/office/drawing/2014/main" val="4191614702"/>
                  </a:ext>
                </a:extLst>
              </a:tr>
            </a:tbl>
          </a:graphicData>
        </a:graphic>
      </p:graphicFrame>
    </p:spTree>
    <p:extLst>
      <p:ext uri="{BB962C8B-B14F-4D97-AF65-F5344CB8AC3E}">
        <p14:creationId xmlns:p14="http://schemas.microsoft.com/office/powerpoint/2010/main" val="2058502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40"/>
        <p:cNvGrpSpPr/>
        <p:nvPr/>
      </p:nvGrpSpPr>
      <p:grpSpPr>
        <a:xfrm>
          <a:off x="0" y="0"/>
          <a:ext cx="0" cy="0"/>
          <a:chOff x="0" y="0"/>
          <a:chExt cx="0" cy="0"/>
        </a:xfrm>
      </p:grpSpPr>
      <p:sp>
        <p:nvSpPr>
          <p:cNvPr id="441" name="Google Shape;441;ga0d99388c2_0_466"/>
          <p:cNvSpPr txBox="1">
            <a:spLocks noGrp="1"/>
          </p:cNvSpPr>
          <p:nvPr>
            <p:ph type="ctrTitle"/>
          </p:nvPr>
        </p:nvSpPr>
        <p:spPr>
          <a:xfrm>
            <a:off x="3149600" y="2856468"/>
            <a:ext cx="8128000" cy="1145200"/>
          </a:xfrm>
          <a:prstGeom prst="rect">
            <a:avLst/>
          </a:prstGeom>
          <a:noFill/>
          <a:ln>
            <a:noFill/>
          </a:ln>
        </p:spPr>
        <p:txBody>
          <a:bodyPr spcFirstLastPara="1" wrap="square" lIns="91433" tIns="45700" rIns="91433" bIns="45700" anchor="t" anchorCtr="0">
            <a:noAutofit/>
          </a:bodyPr>
          <a:lstStyle/>
          <a:p>
            <a:pPr algn="l">
              <a:lnSpc>
                <a:spcPct val="90000"/>
              </a:lnSpc>
              <a:buSzPts val="2700"/>
            </a:pPr>
            <a:r>
              <a:rPr lang="en-US" b="1" dirty="0"/>
              <a:t>Source Codes, Concepts and </a:t>
            </a:r>
            <a:br>
              <a:rPr lang="en-US" b="1" dirty="0"/>
            </a:br>
            <a:r>
              <a:rPr lang="en-US" b="1" dirty="0"/>
              <a:t>Mapping to Standard Concepts</a:t>
            </a:r>
            <a:endParaRPr dirty="0"/>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19EB30-9F48-4F0E-9793-5DD834B650F4}"/>
              </a:ext>
            </a:extLst>
          </p:cNvPr>
          <p:cNvSpPr>
            <a:spLocks noGrp="1"/>
          </p:cNvSpPr>
          <p:nvPr>
            <p:ph type="title"/>
          </p:nvPr>
        </p:nvSpPr>
        <p:spPr/>
        <p:txBody>
          <a:bodyPr/>
          <a:lstStyle/>
          <a:p>
            <a:r>
              <a:rPr lang="en-US"/>
              <a:t>ETL Process</a:t>
            </a:r>
          </a:p>
        </p:txBody>
      </p:sp>
      <p:pic>
        <p:nvPicPr>
          <p:cNvPr id="26" name="Picture 2" descr="alt text">
            <a:extLst>
              <a:ext uri="{FF2B5EF4-FFF2-40B4-BE49-F238E27FC236}">
                <a16:creationId xmlns:a16="http://schemas.microsoft.com/office/drawing/2014/main" id="{08F4DE72-AD56-4469-BCF1-2570F8768E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15843" y="5176886"/>
            <a:ext cx="609600" cy="60960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1028" name="Picture 4" descr="alt text">
            <a:extLst>
              <a:ext uri="{FF2B5EF4-FFF2-40B4-BE49-F238E27FC236}">
                <a16:creationId xmlns:a16="http://schemas.microsoft.com/office/drawing/2014/main" id="{C662B725-B696-4291-AAE2-ACE3B43727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1660" y="5189299"/>
            <a:ext cx="609600" cy="60960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27" name="Picture 26">
            <a:extLst>
              <a:ext uri="{FF2B5EF4-FFF2-40B4-BE49-F238E27FC236}">
                <a16:creationId xmlns:a16="http://schemas.microsoft.com/office/drawing/2014/main" id="{A56B4AB1-3FF5-4B72-9581-A5DB1DE165EB}"/>
              </a:ext>
            </a:extLst>
          </p:cNvPr>
          <p:cNvPicPr>
            <a:picLocks noChangeAspect="1"/>
          </p:cNvPicPr>
          <p:nvPr/>
        </p:nvPicPr>
        <p:blipFill>
          <a:blip r:embed="rId4"/>
          <a:stretch>
            <a:fillRect/>
          </a:stretch>
        </p:blipFill>
        <p:spPr>
          <a:xfrm>
            <a:off x="3197935" y="5165487"/>
            <a:ext cx="666750" cy="657225"/>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1030" name="Picture 6" descr="http://www.ohdsi.org/web/wiki/lib/exe/fetch.php?w=100&amp;tok=44f68f&amp;media=t-ohdsi-logo-only.png">
            <a:extLst>
              <a:ext uri="{FF2B5EF4-FFF2-40B4-BE49-F238E27FC236}">
                <a16:creationId xmlns:a16="http://schemas.microsoft.com/office/drawing/2014/main" id="{888B8901-38FA-453D-853D-ECE900F96BB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82636" y="5118974"/>
            <a:ext cx="667512" cy="667512"/>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DE85E4A7-D03F-4EFC-BEAF-E9F02D6D3C64}"/>
              </a:ext>
            </a:extLst>
          </p:cNvPr>
          <p:cNvSpPr txBox="1"/>
          <p:nvPr/>
        </p:nvSpPr>
        <p:spPr>
          <a:xfrm rot="16200000">
            <a:off x="1046836" y="5411489"/>
            <a:ext cx="1466020" cy="369332"/>
          </a:xfrm>
          <a:prstGeom prst="rect">
            <a:avLst/>
          </a:prstGeom>
          <a:solidFill>
            <a:schemeClr val="accent6"/>
          </a:solidFill>
        </p:spPr>
        <p:txBody>
          <a:bodyPr wrap="square" rtlCol="0">
            <a:spAutoFit/>
          </a:bodyPr>
          <a:lstStyle/>
          <a:p>
            <a:pPr algn="ctr"/>
            <a:r>
              <a:rPr lang="en-US">
                <a:ln w="0"/>
                <a:effectLst>
                  <a:outerShdw blurRad="38100" dist="19050" dir="2700000" algn="tl" rotWithShape="0">
                    <a:schemeClr val="dk1">
                      <a:alpha val="40000"/>
                    </a:schemeClr>
                  </a:outerShdw>
                </a:effectLst>
              </a:rPr>
              <a:t>OHDSI Tools</a:t>
            </a:r>
          </a:p>
        </p:txBody>
      </p:sp>
      <p:cxnSp>
        <p:nvCxnSpPr>
          <p:cNvPr id="1024" name="Straight Connector 1023">
            <a:extLst>
              <a:ext uri="{FF2B5EF4-FFF2-40B4-BE49-F238E27FC236}">
                <a16:creationId xmlns:a16="http://schemas.microsoft.com/office/drawing/2014/main" id="{621BB490-F3C3-49B0-9E00-4729A1FE91D9}"/>
              </a:ext>
            </a:extLst>
          </p:cNvPr>
          <p:cNvCxnSpPr>
            <a:cxnSpLocks/>
          </p:cNvCxnSpPr>
          <p:nvPr/>
        </p:nvCxnSpPr>
        <p:spPr>
          <a:xfrm>
            <a:off x="1964512" y="4863145"/>
            <a:ext cx="8540202" cy="0"/>
          </a:xfrm>
          <a:prstGeom prst="line">
            <a:avLst/>
          </a:prstGeom>
          <a:ln>
            <a:prstDash val="dash"/>
          </a:ln>
        </p:spPr>
        <p:style>
          <a:lnRef idx="2">
            <a:schemeClr val="accent6"/>
          </a:lnRef>
          <a:fillRef idx="0">
            <a:schemeClr val="accent6"/>
          </a:fillRef>
          <a:effectRef idx="1">
            <a:schemeClr val="accent6"/>
          </a:effectRef>
          <a:fontRef idx="minor">
            <a:schemeClr val="tx1"/>
          </a:fontRef>
        </p:style>
      </p:cxnSp>
      <p:sp>
        <p:nvSpPr>
          <p:cNvPr id="36" name="Rectangle 35">
            <a:extLst>
              <a:ext uri="{FF2B5EF4-FFF2-40B4-BE49-F238E27FC236}">
                <a16:creationId xmlns:a16="http://schemas.microsoft.com/office/drawing/2014/main" id="{A44E7CF4-144C-41ED-A8EC-8F2CF1E39F7A}"/>
              </a:ext>
            </a:extLst>
          </p:cNvPr>
          <p:cNvSpPr/>
          <p:nvPr/>
        </p:nvSpPr>
        <p:spPr>
          <a:xfrm>
            <a:off x="2025007" y="5822712"/>
            <a:ext cx="887545" cy="646331"/>
          </a:xfrm>
          <a:prstGeom prst="rect">
            <a:avLst/>
          </a:prstGeom>
        </p:spPr>
        <p:txBody>
          <a:bodyPr wrap="square">
            <a:spAutoFit/>
          </a:bodyPr>
          <a:lstStyle/>
          <a:p>
            <a:pPr algn="ctr"/>
            <a:r>
              <a:rPr lang="en-US"/>
              <a:t>White </a:t>
            </a:r>
          </a:p>
          <a:p>
            <a:pPr algn="ctr"/>
            <a:r>
              <a:rPr lang="en-US"/>
              <a:t>Rabbit</a:t>
            </a:r>
          </a:p>
        </p:txBody>
      </p:sp>
      <p:sp>
        <p:nvSpPr>
          <p:cNvPr id="37" name="Rectangle 36">
            <a:extLst>
              <a:ext uri="{FF2B5EF4-FFF2-40B4-BE49-F238E27FC236}">
                <a16:creationId xmlns:a16="http://schemas.microsoft.com/office/drawing/2014/main" id="{E6BF8E0F-1417-452C-99F5-CB3E9FB9D821}"/>
              </a:ext>
            </a:extLst>
          </p:cNvPr>
          <p:cNvSpPr/>
          <p:nvPr/>
        </p:nvSpPr>
        <p:spPr>
          <a:xfrm>
            <a:off x="3017970" y="5857426"/>
            <a:ext cx="1026681" cy="646331"/>
          </a:xfrm>
          <a:prstGeom prst="rect">
            <a:avLst/>
          </a:prstGeom>
        </p:spPr>
        <p:txBody>
          <a:bodyPr wrap="square">
            <a:spAutoFit/>
          </a:bodyPr>
          <a:lstStyle/>
          <a:p>
            <a:pPr algn="ctr"/>
            <a:r>
              <a:rPr lang="en-US"/>
              <a:t>Rabbit In a Hat</a:t>
            </a:r>
          </a:p>
        </p:txBody>
      </p:sp>
      <p:pic>
        <p:nvPicPr>
          <p:cNvPr id="38" name="Picture 37">
            <a:extLst>
              <a:ext uri="{FF2B5EF4-FFF2-40B4-BE49-F238E27FC236}">
                <a16:creationId xmlns:a16="http://schemas.microsoft.com/office/drawing/2014/main" id="{75EB7CC5-E15C-4E4E-B709-8CE84C714A42}"/>
              </a:ext>
            </a:extLst>
          </p:cNvPr>
          <p:cNvPicPr>
            <a:picLocks noChangeAspect="1"/>
          </p:cNvPicPr>
          <p:nvPr/>
        </p:nvPicPr>
        <p:blipFill>
          <a:blip r:embed="rId4"/>
          <a:stretch>
            <a:fillRect/>
          </a:stretch>
        </p:blipFill>
        <p:spPr>
          <a:xfrm>
            <a:off x="9458959" y="5118975"/>
            <a:ext cx="666750" cy="657225"/>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39" name="Rectangle 38">
            <a:extLst>
              <a:ext uri="{FF2B5EF4-FFF2-40B4-BE49-F238E27FC236}">
                <a16:creationId xmlns:a16="http://schemas.microsoft.com/office/drawing/2014/main" id="{41C6399E-6E5D-4750-8A54-848ABB3BAB38}"/>
              </a:ext>
            </a:extLst>
          </p:cNvPr>
          <p:cNvSpPr/>
          <p:nvPr/>
        </p:nvSpPr>
        <p:spPr>
          <a:xfrm>
            <a:off x="9278994" y="5810914"/>
            <a:ext cx="1026681" cy="646331"/>
          </a:xfrm>
          <a:prstGeom prst="rect">
            <a:avLst/>
          </a:prstGeom>
        </p:spPr>
        <p:txBody>
          <a:bodyPr wrap="square">
            <a:spAutoFit/>
          </a:bodyPr>
          <a:lstStyle/>
          <a:p>
            <a:pPr algn="ctr"/>
            <a:r>
              <a:rPr lang="en-US"/>
              <a:t>Rabbit In a Hat</a:t>
            </a:r>
          </a:p>
        </p:txBody>
      </p:sp>
      <p:pic>
        <p:nvPicPr>
          <p:cNvPr id="40" name="Picture 4" descr="alt text">
            <a:extLst>
              <a:ext uri="{FF2B5EF4-FFF2-40B4-BE49-F238E27FC236}">
                <a16:creationId xmlns:a16="http://schemas.microsoft.com/office/drawing/2014/main" id="{F9E85829-930F-413F-8AD2-7F3326E32A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96447" y="5156161"/>
            <a:ext cx="609600" cy="60960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41" name="Rectangle 40">
            <a:extLst>
              <a:ext uri="{FF2B5EF4-FFF2-40B4-BE49-F238E27FC236}">
                <a16:creationId xmlns:a16="http://schemas.microsoft.com/office/drawing/2014/main" id="{605BD990-975B-463D-8E8E-37655C8F614A}"/>
              </a:ext>
            </a:extLst>
          </p:cNvPr>
          <p:cNvSpPr/>
          <p:nvPr/>
        </p:nvSpPr>
        <p:spPr>
          <a:xfrm>
            <a:off x="6319794" y="5789574"/>
            <a:ext cx="887545" cy="646331"/>
          </a:xfrm>
          <a:prstGeom prst="rect">
            <a:avLst/>
          </a:prstGeom>
        </p:spPr>
        <p:txBody>
          <a:bodyPr wrap="square">
            <a:spAutoFit/>
          </a:bodyPr>
          <a:lstStyle/>
          <a:p>
            <a:pPr algn="ctr"/>
            <a:r>
              <a:rPr lang="en-US"/>
              <a:t>White </a:t>
            </a:r>
          </a:p>
          <a:p>
            <a:pPr algn="ctr"/>
            <a:r>
              <a:rPr lang="en-US"/>
              <a:t>Rabbit</a:t>
            </a:r>
          </a:p>
        </p:txBody>
      </p:sp>
      <p:sp>
        <p:nvSpPr>
          <p:cNvPr id="42" name="Rectangle 41">
            <a:extLst>
              <a:ext uri="{FF2B5EF4-FFF2-40B4-BE49-F238E27FC236}">
                <a16:creationId xmlns:a16="http://schemas.microsoft.com/office/drawing/2014/main" id="{D773133E-26A1-4A28-9F23-A654427D2094}"/>
              </a:ext>
            </a:extLst>
          </p:cNvPr>
          <p:cNvSpPr/>
          <p:nvPr/>
        </p:nvSpPr>
        <p:spPr>
          <a:xfrm>
            <a:off x="7144181" y="5893393"/>
            <a:ext cx="1144422" cy="369332"/>
          </a:xfrm>
          <a:prstGeom prst="rect">
            <a:avLst/>
          </a:prstGeom>
        </p:spPr>
        <p:txBody>
          <a:bodyPr wrap="square">
            <a:spAutoFit/>
          </a:bodyPr>
          <a:lstStyle/>
          <a:p>
            <a:pPr algn="ctr"/>
            <a:r>
              <a:rPr lang="en-US"/>
              <a:t>ACHILLES</a:t>
            </a:r>
          </a:p>
        </p:txBody>
      </p:sp>
      <p:sp>
        <p:nvSpPr>
          <p:cNvPr id="43" name="Rectangle 42">
            <a:extLst>
              <a:ext uri="{FF2B5EF4-FFF2-40B4-BE49-F238E27FC236}">
                <a16:creationId xmlns:a16="http://schemas.microsoft.com/office/drawing/2014/main" id="{029CE1E1-527D-410C-8FF4-2F932A3A7660}"/>
              </a:ext>
            </a:extLst>
          </p:cNvPr>
          <p:cNvSpPr/>
          <p:nvPr/>
        </p:nvSpPr>
        <p:spPr>
          <a:xfrm>
            <a:off x="4885631" y="5810913"/>
            <a:ext cx="887545" cy="369332"/>
          </a:xfrm>
          <a:prstGeom prst="rect">
            <a:avLst/>
          </a:prstGeom>
        </p:spPr>
        <p:txBody>
          <a:bodyPr wrap="square">
            <a:spAutoFit/>
          </a:bodyPr>
          <a:lstStyle/>
          <a:p>
            <a:pPr algn="ctr"/>
            <a:r>
              <a:rPr lang="en-US"/>
              <a:t>Usagi</a:t>
            </a:r>
          </a:p>
        </p:txBody>
      </p:sp>
      <p:grpSp>
        <p:nvGrpSpPr>
          <p:cNvPr id="3" name="Group 2">
            <a:extLst>
              <a:ext uri="{FF2B5EF4-FFF2-40B4-BE49-F238E27FC236}">
                <a16:creationId xmlns:a16="http://schemas.microsoft.com/office/drawing/2014/main" id="{35ABC580-384D-4205-8E7F-FF123EBA3EF9}"/>
              </a:ext>
            </a:extLst>
          </p:cNvPr>
          <p:cNvGrpSpPr/>
          <p:nvPr/>
        </p:nvGrpSpPr>
        <p:grpSpPr>
          <a:xfrm>
            <a:off x="1964512" y="720516"/>
            <a:ext cx="8733012" cy="3919603"/>
            <a:chOff x="440512" y="720515"/>
            <a:chExt cx="8733012" cy="3919603"/>
          </a:xfrm>
        </p:grpSpPr>
        <p:pic>
          <p:nvPicPr>
            <p:cNvPr id="4" name="Picture 12" descr="Image result for pusheen transparent background">
              <a:extLst>
                <a:ext uri="{FF2B5EF4-FFF2-40B4-BE49-F238E27FC236}">
                  <a16:creationId xmlns:a16="http://schemas.microsoft.com/office/drawing/2014/main" id="{64DC4356-8ACD-4E8A-8906-796F627AA24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7660" y="1058180"/>
              <a:ext cx="1319346" cy="131934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8" descr="Related image">
              <a:extLst>
                <a:ext uri="{FF2B5EF4-FFF2-40B4-BE49-F238E27FC236}">
                  <a16:creationId xmlns:a16="http://schemas.microsoft.com/office/drawing/2014/main" id="{F8A09326-3F61-43A9-B3C8-A08025658315}"/>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3176230" y="1005611"/>
              <a:ext cx="1466020" cy="142448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Image result for pusheen transparent background">
              <a:extLst>
                <a:ext uri="{FF2B5EF4-FFF2-40B4-BE49-F238E27FC236}">
                  <a16:creationId xmlns:a16="http://schemas.microsoft.com/office/drawing/2014/main" id="{602EEC01-2031-4541-ABCA-9D3501D0D2B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621083" y="2715198"/>
              <a:ext cx="1522917" cy="152291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302EF42C-B9E7-4EFD-9FB2-A3BC0D3AC02A}"/>
                </a:ext>
              </a:extLst>
            </p:cNvPr>
            <p:cNvPicPr>
              <a:picLocks noChangeAspect="1"/>
            </p:cNvPicPr>
            <p:nvPr/>
          </p:nvPicPr>
          <p:blipFill>
            <a:blip r:embed="rId10">
              <a:extLst>
                <a:ext uri="{BEBA8EAE-BF5A-486C-A8C5-ECC9F3942E4B}">
                  <a14:imgProps xmlns:a14="http://schemas.microsoft.com/office/drawing/2010/main">
                    <a14:imgLayer r:embed="rId11">
                      <a14:imgEffect>
                        <a14:backgroundRemoval t="10000" b="90000" l="10000" r="90000"/>
                      </a14:imgEffect>
                    </a14:imgLayer>
                  </a14:imgProps>
                </a:ext>
              </a:extLst>
            </a:blip>
            <a:stretch>
              <a:fillRect/>
            </a:stretch>
          </p:blipFill>
          <p:spPr>
            <a:xfrm>
              <a:off x="5237840" y="2772095"/>
              <a:ext cx="1466020" cy="1466020"/>
            </a:xfrm>
            <a:prstGeom prst="rect">
              <a:avLst/>
            </a:prstGeom>
          </p:spPr>
        </p:pic>
        <p:sp>
          <p:nvSpPr>
            <p:cNvPr id="10" name="Rectangle 9">
              <a:extLst>
                <a:ext uri="{FF2B5EF4-FFF2-40B4-BE49-F238E27FC236}">
                  <a16:creationId xmlns:a16="http://schemas.microsoft.com/office/drawing/2014/main" id="{C1F0986C-3086-4343-BC3C-40795769FE0B}"/>
                </a:ext>
              </a:extLst>
            </p:cNvPr>
            <p:cNvSpPr/>
            <p:nvPr/>
          </p:nvSpPr>
          <p:spPr>
            <a:xfrm>
              <a:off x="440512" y="2377526"/>
              <a:ext cx="1785258" cy="1200329"/>
            </a:xfrm>
            <a:prstGeom prst="rect">
              <a:avLst/>
            </a:prstGeom>
          </p:spPr>
          <p:txBody>
            <a:bodyPr wrap="square">
              <a:spAutoFit/>
            </a:bodyPr>
            <a:lstStyle/>
            <a:p>
              <a:pPr algn="ctr"/>
              <a:r>
                <a:rPr lang="en-US"/>
                <a:t>Data experts and CDM experts together design the ETL</a:t>
              </a:r>
            </a:p>
          </p:txBody>
        </p:sp>
        <p:sp>
          <p:nvSpPr>
            <p:cNvPr id="11" name="Arrow: Right 10">
              <a:extLst>
                <a:ext uri="{FF2B5EF4-FFF2-40B4-BE49-F238E27FC236}">
                  <a16:creationId xmlns:a16="http://schemas.microsoft.com/office/drawing/2014/main" id="{D18EFB59-8E91-409A-9CBD-551223DB5EC9}"/>
                </a:ext>
              </a:extLst>
            </p:cNvPr>
            <p:cNvSpPr/>
            <p:nvPr/>
          </p:nvSpPr>
          <p:spPr>
            <a:xfrm>
              <a:off x="2234154" y="1190269"/>
              <a:ext cx="1077686" cy="1055165"/>
            </a:xfrm>
            <a:prstGeom prst="rightArrow">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2331D9C-EAF8-41C8-ACAF-AEFB9A49F33A}"/>
                </a:ext>
              </a:extLst>
            </p:cNvPr>
            <p:cNvSpPr/>
            <p:nvPr/>
          </p:nvSpPr>
          <p:spPr>
            <a:xfrm>
              <a:off x="3031312" y="2390392"/>
              <a:ext cx="1872343" cy="1477328"/>
            </a:xfrm>
            <a:prstGeom prst="rect">
              <a:avLst/>
            </a:prstGeom>
          </p:spPr>
          <p:txBody>
            <a:bodyPr wrap="square">
              <a:spAutoFit/>
            </a:bodyPr>
            <a:lstStyle/>
            <a:p>
              <a:pPr algn="ctr"/>
              <a:r>
                <a:rPr lang="en-US"/>
                <a:t>People with medical knowledge create the code mappings</a:t>
              </a:r>
            </a:p>
          </p:txBody>
        </p:sp>
        <p:sp>
          <p:nvSpPr>
            <p:cNvPr id="17" name="Arrow: Right 16">
              <a:extLst>
                <a:ext uri="{FF2B5EF4-FFF2-40B4-BE49-F238E27FC236}">
                  <a16:creationId xmlns:a16="http://schemas.microsoft.com/office/drawing/2014/main" id="{8AC5A98A-9940-49F1-9348-2A1FD855F569}"/>
                </a:ext>
              </a:extLst>
            </p:cNvPr>
            <p:cNvSpPr/>
            <p:nvPr/>
          </p:nvSpPr>
          <p:spPr>
            <a:xfrm>
              <a:off x="4737308" y="1142836"/>
              <a:ext cx="1077686" cy="1055165"/>
            </a:xfrm>
            <a:prstGeom prst="rightArrow">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Scroll: Vertical 17">
              <a:extLst>
                <a:ext uri="{FF2B5EF4-FFF2-40B4-BE49-F238E27FC236}">
                  <a16:creationId xmlns:a16="http://schemas.microsoft.com/office/drawing/2014/main" id="{47477091-7490-4EAA-B659-CB919F25CA1D}"/>
                </a:ext>
              </a:extLst>
            </p:cNvPr>
            <p:cNvSpPr/>
            <p:nvPr/>
          </p:nvSpPr>
          <p:spPr>
            <a:xfrm>
              <a:off x="6703860" y="1435839"/>
              <a:ext cx="675609" cy="762162"/>
            </a:xfrm>
            <a:prstGeom prst="verticalScroll">
              <a:avLst/>
            </a:prstGeom>
            <a:solidFill>
              <a:schemeClr val="accent3">
                <a:lumMod val="60000"/>
                <a:lumOff val="4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ETL</a:t>
              </a:r>
            </a:p>
          </p:txBody>
        </p:sp>
        <p:sp>
          <p:nvSpPr>
            <p:cNvPr id="19" name="Rectangle 18">
              <a:extLst>
                <a:ext uri="{FF2B5EF4-FFF2-40B4-BE49-F238E27FC236}">
                  <a16:creationId xmlns:a16="http://schemas.microsoft.com/office/drawing/2014/main" id="{7357C5DC-9137-46C8-BDA3-A04C5FDBB48A}"/>
                </a:ext>
              </a:extLst>
            </p:cNvPr>
            <p:cNvSpPr/>
            <p:nvPr/>
          </p:nvSpPr>
          <p:spPr>
            <a:xfrm>
              <a:off x="7041664" y="3985086"/>
              <a:ext cx="2131860" cy="646331"/>
            </a:xfrm>
            <a:prstGeom prst="rect">
              <a:avLst/>
            </a:prstGeom>
          </p:spPr>
          <p:txBody>
            <a:bodyPr wrap="square">
              <a:spAutoFit/>
            </a:bodyPr>
            <a:lstStyle/>
            <a:p>
              <a:pPr algn="ctr"/>
              <a:r>
                <a:rPr lang="en-US"/>
                <a:t>A technical person implements the ETL</a:t>
              </a:r>
            </a:p>
          </p:txBody>
        </p:sp>
        <p:sp>
          <p:nvSpPr>
            <p:cNvPr id="20" name="Rectangle 19">
              <a:extLst>
                <a:ext uri="{FF2B5EF4-FFF2-40B4-BE49-F238E27FC236}">
                  <a16:creationId xmlns:a16="http://schemas.microsoft.com/office/drawing/2014/main" id="{BA68B54E-2BA6-44E8-94A8-373DAB5C8856}"/>
                </a:ext>
              </a:extLst>
            </p:cNvPr>
            <p:cNvSpPr/>
            <p:nvPr/>
          </p:nvSpPr>
          <p:spPr>
            <a:xfrm>
              <a:off x="4972447" y="3993787"/>
              <a:ext cx="1779508" cy="646331"/>
            </a:xfrm>
            <a:prstGeom prst="rect">
              <a:avLst/>
            </a:prstGeom>
          </p:spPr>
          <p:txBody>
            <a:bodyPr wrap="square">
              <a:spAutoFit/>
            </a:bodyPr>
            <a:lstStyle/>
            <a:p>
              <a:pPr algn="ctr"/>
              <a:r>
                <a:rPr lang="en-US"/>
                <a:t>All are involved in quality control</a:t>
              </a:r>
            </a:p>
          </p:txBody>
        </p:sp>
        <p:sp>
          <p:nvSpPr>
            <p:cNvPr id="21" name="Arrow: Right 20">
              <a:extLst>
                <a:ext uri="{FF2B5EF4-FFF2-40B4-BE49-F238E27FC236}">
                  <a16:creationId xmlns:a16="http://schemas.microsoft.com/office/drawing/2014/main" id="{CD76B0E6-2009-439E-849A-B4796F42C701}"/>
                </a:ext>
              </a:extLst>
            </p:cNvPr>
            <p:cNvSpPr/>
            <p:nvPr/>
          </p:nvSpPr>
          <p:spPr>
            <a:xfrm rot="2775711">
              <a:off x="7462135" y="2307312"/>
              <a:ext cx="669579" cy="664208"/>
            </a:xfrm>
            <a:prstGeom prst="rightArrow">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Arrow: Right 21">
              <a:extLst>
                <a:ext uri="{FF2B5EF4-FFF2-40B4-BE49-F238E27FC236}">
                  <a16:creationId xmlns:a16="http://schemas.microsoft.com/office/drawing/2014/main" id="{E570E993-5EE1-4461-9A1A-939E9E79CFCD}"/>
                </a:ext>
              </a:extLst>
            </p:cNvPr>
            <p:cNvSpPr/>
            <p:nvPr/>
          </p:nvSpPr>
          <p:spPr>
            <a:xfrm rot="10800000">
              <a:off x="6630060" y="3177312"/>
              <a:ext cx="678385" cy="655586"/>
            </a:xfrm>
            <a:prstGeom prst="rightArrow">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Arrow: Right 22">
              <a:extLst>
                <a:ext uri="{FF2B5EF4-FFF2-40B4-BE49-F238E27FC236}">
                  <a16:creationId xmlns:a16="http://schemas.microsoft.com/office/drawing/2014/main" id="{8D073CD2-594A-44E0-B4B2-5C9F74E92EE5}"/>
                </a:ext>
              </a:extLst>
            </p:cNvPr>
            <p:cNvSpPr/>
            <p:nvPr/>
          </p:nvSpPr>
          <p:spPr>
            <a:xfrm rot="18993669">
              <a:off x="5921350" y="2121135"/>
              <a:ext cx="678385" cy="655586"/>
            </a:xfrm>
            <a:prstGeom prst="rightArrow">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6A8C04D1-8B1E-4BD9-82F7-1682700481A9}"/>
                </a:ext>
              </a:extLst>
            </p:cNvPr>
            <p:cNvSpPr/>
            <p:nvPr/>
          </p:nvSpPr>
          <p:spPr>
            <a:xfrm>
              <a:off x="6161056" y="720515"/>
              <a:ext cx="1779508" cy="646331"/>
            </a:xfrm>
            <a:prstGeom prst="rect">
              <a:avLst/>
            </a:prstGeom>
          </p:spPr>
          <p:txBody>
            <a:bodyPr wrap="square">
              <a:spAutoFit/>
            </a:bodyPr>
            <a:lstStyle/>
            <a:p>
              <a:pPr algn="ctr"/>
              <a:r>
                <a:rPr lang="en-US"/>
                <a:t>ETL Documentation </a:t>
              </a:r>
            </a:p>
          </p:txBody>
        </p:sp>
      </p:grpSp>
      <p:sp>
        <p:nvSpPr>
          <p:cNvPr id="7" name="Slide Number Placeholder 6">
            <a:extLst>
              <a:ext uri="{FF2B5EF4-FFF2-40B4-BE49-F238E27FC236}">
                <a16:creationId xmlns:a16="http://schemas.microsoft.com/office/drawing/2014/main" id="{0399C040-C47D-468D-A267-557F8FC3F2DC}"/>
              </a:ext>
            </a:extLst>
          </p:cNvPr>
          <p:cNvSpPr>
            <a:spLocks noGrp="1"/>
          </p:cNvSpPr>
          <p:nvPr>
            <p:ph type="sldNum" sz="quarter" idx="4"/>
          </p:nvPr>
        </p:nvSpPr>
        <p:spPr/>
        <p:txBody>
          <a:bodyPr/>
          <a:lstStyle/>
          <a:p>
            <a:fld id="{444583ED-F364-40B3-B25B-483B5033DFA3}" type="slidenum">
              <a:rPr lang="en-US" smtClean="0"/>
              <a:pPr/>
              <a:t>120</a:t>
            </a:fld>
            <a:endParaRPr lang="en-US"/>
          </a:p>
        </p:txBody>
      </p:sp>
      <p:pic>
        <p:nvPicPr>
          <p:cNvPr id="34" name="Picture 33">
            <a:extLst>
              <a:ext uri="{FF2B5EF4-FFF2-40B4-BE49-F238E27FC236}">
                <a16:creationId xmlns:a16="http://schemas.microsoft.com/office/drawing/2014/main" id="{48345DF4-5230-4B8C-8D32-736CD1BBADE7}"/>
              </a:ext>
            </a:extLst>
          </p:cNvPr>
          <p:cNvPicPr>
            <a:picLocks noChangeAspect="1"/>
          </p:cNvPicPr>
          <p:nvPr/>
        </p:nvPicPr>
        <p:blipFill>
          <a:blip r:embed="rId12"/>
          <a:stretch>
            <a:fillRect/>
          </a:stretch>
        </p:blipFill>
        <p:spPr>
          <a:xfrm>
            <a:off x="8332618" y="5087179"/>
            <a:ext cx="766410" cy="747564"/>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35" name="Rectangle 34">
            <a:extLst>
              <a:ext uri="{FF2B5EF4-FFF2-40B4-BE49-F238E27FC236}">
                <a16:creationId xmlns:a16="http://schemas.microsoft.com/office/drawing/2014/main" id="{E1779D8E-1D4E-421B-99F3-26EDB501DEA6}"/>
              </a:ext>
            </a:extLst>
          </p:cNvPr>
          <p:cNvSpPr/>
          <p:nvPr/>
        </p:nvSpPr>
        <p:spPr>
          <a:xfrm>
            <a:off x="8163687" y="5872371"/>
            <a:ext cx="1144422" cy="369332"/>
          </a:xfrm>
          <a:prstGeom prst="rect">
            <a:avLst/>
          </a:prstGeom>
        </p:spPr>
        <p:txBody>
          <a:bodyPr wrap="square">
            <a:spAutoFit/>
          </a:bodyPr>
          <a:lstStyle/>
          <a:p>
            <a:pPr algn="ctr"/>
            <a:r>
              <a:rPr lang="en-US"/>
              <a:t>DQD</a:t>
            </a:r>
          </a:p>
        </p:txBody>
      </p:sp>
    </p:spTree>
    <p:extLst>
      <p:ext uri="{BB962C8B-B14F-4D97-AF65-F5344CB8AC3E}">
        <p14:creationId xmlns:p14="http://schemas.microsoft.com/office/powerpoint/2010/main" val="107783043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19EB30-9F48-4F0E-9793-5DD834B650F4}"/>
              </a:ext>
            </a:extLst>
          </p:cNvPr>
          <p:cNvSpPr>
            <a:spLocks noGrp="1"/>
          </p:cNvSpPr>
          <p:nvPr>
            <p:ph type="title"/>
          </p:nvPr>
        </p:nvSpPr>
        <p:spPr/>
        <p:txBody>
          <a:bodyPr/>
          <a:lstStyle/>
          <a:p>
            <a:r>
              <a:rPr lang="en-US"/>
              <a:t>ETL Maintenance</a:t>
            </a:r>
          </a:p>
        </p:txBody>
      </p:sp>
      <p:pic>
        <p:nvPicPr>
          <p:cNvPr id="3" name="Picture 2">
            <a:extLst>
              <a:ext uri="{FF2B5EF4-FFF2-40B4-BE49-F238E27FC236}">
                <a16:creationId xmlns:a16="http://schemas.microsoft.com/office/drawing/2014/main" id="{12BEAB10-9065-44A8-B04F-DC235D3D3260}"/>
              </a:ext>
            </a:extLst>
          </p:cNvPr>
          <p:cNvPicPr>
            <a:picLocks noChangeAspect="1"/>
          </p:cNvPicPr>
          <p:nvPr/>
        </p:nvPicPr>
        <p:blipFill>
          <a:blip r:embed="rId2"/>
          <a:stretch>
            <a:fillRect/>
          </a:stretch>
        </p:blipFill>
        <p:spPr>
          <a:xfrm>
            <a:off x="1878013" y="3870712"/>
            <a:ext cx="1543050" cy="504825"/>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32" name="Rectangle 31">
            <a:extLst>
              <a:ext uri="{FF2B5EF4-FFF2-40B4-BE49-F238E27FC236}">
                <a16:creationId xmlns:a16="http://schemas.microsoft.com/office/drawing/2014/main" id="{3ACB8D49-BEDE-4424-AFBC-1EFA1355D0C3}"/>
              </a:ext>
            </a:extLst>
          </p:cNvPr>
          <p:cNvSpPr/>
          <p:nvPr/>
        </p:nvSpPr>
        <p:spPr>
          <a:xfrm>
            <a:off x="1583608" y="4499379"/>
            <a:ext cx="2131860" cy="369332"/>
          </a:xfrm>
          <a:prstGeom prst="rect">
            <a:avLst/>
          </a:prstGeom>
        </p:spPr>
        <p:txBody>
          <a:bodyPr wrap="square">
            <a:spAutoFit/>
          </a:bodyPr>
          <a:lstStyle/>
          <a:p>
            <a:pPr algn="ctr"/>
            <a:r>
              <a:rPr lang="en-US"/>
              <a:t>New Vocab?</a:t>
            </a:r>
          </a:p>
        </p:txBody>
      </p:sp>
      <p:pic>
        <p:nvPicPr>
          <p:cNvPr id="8" name="Picture 7">
            <a:extLst>
              <a:ext uri="{FF2B5EF4-FFF2-40B4-BE49-F238E27FC236}">
                <a16:creationId xmlns:a16="http://schemas.microsoft.com/office/drawing/2014/main" id="{7FDD71A8-FD27-4BF3-A44A-752AB07F9F54}"/>
              </a:ext>
            </a:extLst>
          </p:cNvPr>
          <p:cNvPicPr>
            <a:picLocks noChangeAspect="1"/>
          </p:cNvPicPr>
          <p:nvPr/>
        </p:nvPicPr>
        <p:blipFill>
          <a:blip r:embed="rId3">
            <a:duotone>
              <a:prstClr val="black"/>
              <a:schemeClr val="accent3">
                <a:tint val="45000"/>
                <a:satMod val="400000"/>
              </a:schemeClr>
            </a:duotone>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2210871" y="2575561"/>
            <a:ext cx="822586" cy="822586"/>
          </a:xfrm>
          <a:prstGeom prst="rect">
            <a:avLst/>
          </a:prstGeom>
        </p:spPr>
      </p:pic>
      <p:sp>
        <p:nvSpPr>
          <p:cNvPr id="44" name="Rectangle 43">
            <a:extLst>
              <a:ext uri="{FF2B5EF4-FFF2-40B4-BE49-F238E27FC236}">
                <a16:creationId xmlns:a16="http://schemas.microsoft.com/office/drawing/2014/main" id="{D5B52D95-DDCC-4471-926E-171B8E9EADA8}"/>
              </a:ext>
            </a:extLst>
          </p:cNvPr>
          <p:cNvSpPr/>
          <p:nvPr/>
        </p:nvSpPr>
        <p:spPr>
          <a:xfrm>
            <a:off x="1601070" y="3324675"/>
            <a:ext cx="2131860" cy="369332"/>
          </a:xfrm>
          <a:prstGeom prst="rect">
            <a:avLst/>
          </a:prstGeom>
        </p:spPr>
        <p:txBody>
          <a:bodyPr wrap="square">
            <a:spAutoFit/>
          </a:bodyPr>
          <a:lstStyle/>
          <a:p>
            <a:pPr algn="ctr"/>
            <a:r>
              <a:rPr lang="en-US"/>
              <a:t>Bug Found?</a:t>
            </a:r>
          </a:p>
        </p:txBody>
      </p:sp>
      <p:sp>
        <p:nvSpPr>
          <p:cNvPr id="14" name="Flowchart: Magnetic Disk 13">
            <a:extLst>
              <a:ext uri="{FF2B5EF4-FFF2-40B4-BE49-F238E27FC236}">
                <a16:creationId xmlns:a16="http://schemas.microsoft.com/office/drawing/2014/main" id="{E7950BF0-93C6-432A-BC41-3EDF6634FA42}"/>
              </a:ext>
            </a:extLst>
          </p:cNvPr>
          <p:cNvSpPr/>
          <p:nvPr/>
        </p:nvSpPr>
        <p:spPr>
          <a:xfrm>
            <a:off x="2333245" y="1331168"/>
            <a:ext cx="523647" cy="604898"/>
          </a:xfrm>
          <a:prstGeom prst="flowChartMagneticDisk">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BA2FB6FF-F96E-4E52-9667-6DE037C50048}"/>
              </a:ext>
            </a:extLst>
          </p:cNvPr>
          <p:cNvSpPr/>
          <p:nvPr/>
        </p:nvSpPr>
        <p:spPr>
          <a:xfrm>
            <a:off x="1576623" y="1929231"/>
            <a:ext cx="2131860" cy="646331"/>
          </a:xfrm>
          <a:prstGeom prst="rect">
            <a:avLst/>
          </a:prstGeom>
        </p:spPr>
        <p:txBody>
          <a:bodyPr wrap="square">
            <a:spAutoFit/>
          </a:bodyPr>
          <a:lstStyle/>
          <a:p>
            <a:pPr algn="ctr"/>
            <a:r>
              <a:rPr lang="en-US"/>
              <a:t>Changed or Updated Raw Data?</a:t>
            </a:r>
          </a:p>
        </p:txBody>
      </p:sp>
      <p:pic>
        <p:nvPicPr>
          <p:cNvPr id="54" name="Picture 4" descr="Image result for pusheen transparent background">
            <a:extLst>
              <a:ext uri="{FF2B5EF4-FFF2-40B4-BE49-F238E27FC236}">
                <a16:creationId xmlns:a16="http://schemas.microsoft.com/office/drawing/2014/main" id="{C6A4807A-3BA2-411D-B353-B9223E23B46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42113" y="3600749"/>
            <a:ext cx="1522917" cy="1522917"/>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54">
            <a:extLst>
              <a:ext uri="{FF2B5EF4-FFF2-40B4-BE49-F238E27FC236}">
                <a16:creationId xmlns:a16="http://schemas.microsoft.com/office/drawing/2014/main" id="{353B0802-4AEC-47BD-BF80-B1624029905A}"/>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Lst>
          </a:blip>
          <a:stretch>
            <a:fillRect/>
          </a:stretch>
        </p:blipFill>
        <p:spPr>
          <a:xfrm>
            <a:off x="4758869" y="3657645"/>
            <a:ext cx="1466020" cy="1466020"/>
          </a:xfrm>
          <a:prstGeom prst="rect">
            <a:avLst/>
          </a:prstGeom>
        </p:spPr>
      </p:pic>
      <p:sp>
        <p:nvSpPr>
          <p:cNvPr id="56" name="Scroll: Vertical 55">
            <a:extLst>
              <a:ext uri="{FF2B5EF4-FFF2-40B4-BE49-F238E27FC236}">
                <a16:creationId xmlns:a16="http://schemas.microsoft.com/office/drawing/2014/main" id="{39DCBA07-0EEB-46FA-B378-6E7E2561D6A4}"/>
              </a:ext>
            </a:extLst>
          </p:cNvPr>
          <p:cNvSpPr/>
          <p:nvPr/>
        </p:nvSpPr>
        <p:spPr>
          <a:xfrm>
            <a:off x="6224890" y="2321389"/>
            <a:ext cx="675609" cy="762162"/>
          </a:xfrm>
          <a:prstGeom prst="verticalScroll">
            <a:avLst/>
          </a:prstGeom>
          <a:solidFill>
            <a:schemeClr val="accent3">
              <a:lumMod val="60000"/>
              <a:lumOff val="4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ETL</a:t>
            </a:r>
          </a:p>
        </p:txBody>
      </p:sp>
      <p:sp>
        <p:nvSpPr>
          <p:cNvPr id="57" name="Rectangle 56">
            <a:extLst>
              <a:ext uri="{FF2B5EF4-FFF2-40B4-BE49-F238E27FC236}">
                <a16:creationId xmlns:a16="http://schemas.microsoft.com/office/drawing/2014/main" id="{80055174-D705-4144-A24F-41A959E5429C}"/>
              </a:ext>
            </a:extLst>
          </p:cNvPr>
          <p:cNvSpPr/>
          <p:nvPr/>
        </p:nvSpPr>
        <p:spPr>
          <a:xfrm>
            <a:off x="6562693" y="4870637"/>
            <a:ext cx="2131860" cy="646331"/>
          </a:xfrm>
          <a:prstGeom prst="rect">
            <a:avLst/>
          </a:prstGeom>
        </p:spPr>
        <p:txBody>
          <a:bodyPr wrap="square">
            <a:spAutoFit/>
          </a:bodyPr>
          <a:lstStyle/>
          <a:p>
            <a:pPr algn="ctr"/>
            <a:r>
              <a:rPr lang="en-US"/>
              <a:t>A technical person implements the ETL</a:t>
            </a:r>
          </a:p>
        </p:txBody>
      </p:sp>
      <p:sp>
        <p:nvSpPr>
          <p:cNvPr id="58" name="Rectangle 57">
            <a:extLst>
              <a:ext uri="{FF2B5EF4-FFF2-40B4-BE49-F238E27FC236}">
                <a16:creationId xmlns:a16="http://schemas.microsoft.com/office/drawing/2014/main" id="{0ED08640-25B1-44C6-B296-028A26E5CE93}"/>
              </a:ext>
            </a:extLst>
          </p:cNvPr>
          <p:cNvSpPr/>
          <p:nvPr/>
        </p:nvSpPr>
        <p:spPr>
          <a:xfrm>
            <a:off x="4493476" y="4879338"/>
            <a:ext cx="1779508" cy="646331"/>
          </a:xfrm>
          <a:prstGeom prst="rect">
            <a:avLst/>
          </a:prstGeom>
        </p:spPr>
        <p:txBody>
          <a:bodyPr wrap="square">
            <a:spAutoFit/>
          </a:bodyPr>
          <a:lstStyle/>
          <a:p>
            <a:pPr algn="ctr"/>
            <a:r>
              <a:rPr lang="en-US"/>
              <a:t>All are involved in quality control</a:t>
            </a:r>
          </a:p>
        </p:txBody>
      </p:sp>
      <p:sp>
        <p:nvSpPr>
          <p:cNvPr id="59" name="Arrow: Right 58">
            <a:extLst>
              <a:ext uri="{FF2B5EF4-FFF2-40B4-BE49-F238E27FC236}">
                <a16:creationId xmlns:a16="http://schemas.microsoft.com/office/drawing/2014/main" id="{47100BA2-D0F6-419B-BFEE-9FDD19AEC7CD}"/>
              </a:ext>
            </a:extLst>
          </p:cNvPr>
          <p:cNvSpPr/>
          <p:nvPr/>
        </p:nvSpPr>
        <p:spPr>
          <a:xfrm rot="2775711">
            <a:off x="6983165" y="3192862"/>
            <a:ext cx="669579" cy="664208"/>
          </a:xfrm>
          <a:prstGeom prst="rightArrow">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Arrow: Right 59">
            <a:extLst>
              <a:ext uri="{FF2B5EF4-FFF2-40B4-BE49-F238E27FC236}">
                <a16:creationId xmlns:a16="http://schemas.microsoft.com/office/drawing/2014/main" id="{9C3D346A-5AA9-4B8D-98A4-35C7EB6A40A5}"/>
              </a:ext>
            </a:extLst>
          </p:cNvPr>
          <p:cNvSpPr/>
          <p:nvPr/>
        </p:nvSpPr>
        <p:spPr>
          <a:xfrm rot="10800000">
            <a:off x="6151090" y="4062862"/>
            <a:ext cx="678385" cy="655586"/>
          </a:xfrm>
          <a:prstGeom prst="rightArrow">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Arrow: Right 60">
            <a:extLst>
              <a:ext uri="{FF2B5EF4-FFF2-40B4-BE49-F238E27FC236}">
                <a16:creationId xmlns:a16="http://schemas.microsoft.com/office/drawing/2014/main" id="{EFF063AB-87FC-4204-A6B1-963009939573}"/>
              </a:ext>
            </a:extLst>
          </p:cNvPr>
          <p:cNvSpPr/>
          <p:nvPr/>
        </p:nvSpPr>
        <p:spPr>
          <a:xfrm rot="18993669">
            <a:off x="5442380" y="3006685"/>
            <a:ext cx="678385" cy="655586"/>
          </a:xfrm>
          <a:prstGeom prst="rightArrow">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CAF06341-B142-4DF8-AECA-E8557BC3AFA4}"/>
              </a:ext>
            </a:extLst>
          </p:cNvPr>
          <p:cNvSpPr/>
          <p:nvPr/>
        </p:nvSpPr>
        <p:spPr>
          <a:xfrm>
            <a:off x="5682085" y="1606066"/>
            <a:ext cx="1779508" cy="646331"/>
          </a:xfrm>
          <a:prstGeom prst="rect">
            <a:avLst/>
          </a:prstGeom>
        </p:spPr>
        <p:txBody>
          <a:bodyPr wrap="square">
            <a:spAutoFit/>
          </a:bodyPr>
          <a:lstStyle/>
          <a:p>
            <a:pPr algn="ctr"/>
            <a:r>
              <a:rPr lang="en-US"/>
              <a:t>ETL Documentation </a:t>
            </a:r>
          </a:p>
        </p:txBody>
      </p:sp>
      <p:sp>
        <p:nvSpPr>
          <p:cNvPr id="63" name="Arrow: Right 62">
            <a:extLst>
              <a:ext uri="{FF2B5EF4-FFF2-40B4-BE49-F238E27FC236}">
                <a16:creationId xmlns:a16="http://schemas.microsoft.com/office/drawing/2014/main" id="{318FB5AD-D156-4E17-865F-6A265499D881}"/>
              </a:ext>
            </a:extLst>
          </p:cNvPr>
          <p:cNvSpPr/>
          <p:nvPr/>
        </p:nvSpPr>
        <p:spPr>
          <a:xfrm>
            <a:off x="3667501" y="1329146"/>
            <a:ext cx="840143" cy="822586"/>
          </a:xfrm>
          <a:prstGeom prst="rightArrow">
            <a:avLst/>
          </a:prstGeom>
          <a:solidFill>
            <a:schemeClr val="bg1">
              <a:lumMod val="85000"/>
            </a:schemeClr>
          </a:solidFill>
          <a:ln>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Arrow: Right 63">
            <a:extLst>
              <a:ext uri="{FF2B5EF4-FFF2-40B4-BE49-F238E27FC236}">
                <a16:creationId xmlns:a16="http://schemas.microsoft.com/office/drawing/2014/main" id="{D9361A5A-6DF6-4100-87E7-6DF2175FAA90}"/>
              </a:ext>
            </a:extLst>
          </p:cNvPr>
          <p:cNvSpPr/>
          <p:nvPr/>
        </p:nvSpPr>
        <p:spPr>
          <a:xfrm>
            <a:off x="3667501" y="2627441"/>
            <a:ext cx="840143" cy="822586"/>
          </a:xfrm>
          <a:prstGeom prst="rightArrow">
            <a:avLst/>
          </a:prstGeom>
          <a:solidFill>
            <a:schemeClr val="bg1">
              <a:lumMod val="85000"/>
            </a:schemeClr>
          </a:solidFill>
          <a:ln>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Arrow: Right 64">
            <a:extLst>
              <a:ext uri="{FF2B5EF4-FFF2-40B4-BE49-F238E27FC236}">
                <a16:creationId xmlns:a16="http://schemas.microsoft.com/office/drawing/2014/main" id="{0FC45633-CBB3-4852-A0FB-9B27BA9B2E0B}"/>
              </a:ext>
            </a:extLst>
          </p:cNvPr>
          <p:cNvSpPr/>
          <p:nvPr/>
        </p:nvSpPr>
        <p:spPr>
          <a:xfrm>
            <a:off x="3667501" y="5114375"/>
            <a:ext cx="840143" cy="822586"/>
          </a:xfrm>
          <a:prstGeom prst="rightArrow">
            <a:avLst/>
          </a:prstGeom>
          <a:solidFill>
            <a:schemeClr val="bg1">
              <a:lumMod val="85000"/>
            </a:schemeClr>
          </a:solidFill>
          <a:ln>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Flowchart: Magnetic Disk 65">
            <a:extLst>
              <a:ext uri="{FF2B5EF4-FFF2-40B4-BE49-F238E27FC236}">
                <a16:creationId xmlns:a16="http://schemas.microsoft.com/office/drawing/2014/main" id="{EBEB9D60-424E-4C83-8850-F6541D60CB9E}"/>
              </a:ext>
            </a:extLst>
          </p:cNvPr>
          <p:cNvSpPr/>
          <p:nvPr/>
        </p:nvSpPr>
        <p:spPr>
          <a:xfrm>
            <a:off x="9394041" y="2972740"/>
            <a:ext cx="1012371" cy="912521"/>
          </a:xfrm>
          <a:prstGeom prst="flowChartMagneticDisk">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4D1CBFAA-FB20-4498-84C9-D1FB66457550}"/>
              </a:ext>
            </a:extLst>
          </p:cNvPr>
          <p:cNvSpPr/>
          <p:nvPr/>
        </p:nvSpPr>
        <p:spPr>
          <a:xfrm>
            <a:off x="8832008" y="3956008"/>
            <a:ext cx="2131860" cy="369332"/>
          </a:xfrm>
          <a:prstGeom prst="rect">
            <a:avLst/>
          </a:prstGeom>
        </p:spPr>
        <p:txBody>
          <a:bodyPr wrap="square">
            <a:spAutoFit/>
          </a:bodyPr>
          <a:lstStyle/>
          <a:p>
            <a:pPr algn="ctr"/>
            <a:r>
              <a:rPr lang="en-US"/>
              <a:t>Updated CDM</a:t>
            </a:r>
          </a:p>
        </p:txBody>
      </p:sp>
      <p:sp>
        <p:nvSpPr>
          <p:cNvPr id="68" name="Arrow: Right 67">
            <a:extLst>
              <a:ext uri="{FF2B5EF4-FFF2-40B4-BE49-F238E27FC236}">
                <a16:creationId xmlns:a16="http://schemas.microsoft.com/office/drawing/2014/main" id="{6F03CDCA-58CD-4DD4-80C8-4831FB3CA572}"/>
              </a:ext>
            </a:extLst>
          </p:cNvPr>
          <p:cNvSpPr/>
          <p:nvPr/>
        </p:nvSpPr>
        <p:spPr>
          <a:xfrm>
            <a:off x="8452928" y="3098048"/>
            <a:ext cx="840143" cy="822586"/>
          </a:xfrm>
          <a:prstGeom prst="rightArrow">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9" name="Picture 6" descr="http://www.ohdsi.org/web/wiki/lib/exe/fetch.php?w=100&amp;tok=44f68f&amp;media=t-ohdsi-logo-only.png">
            <a:extLst>
              <a:ext uri="{FF2B5EF4-FFF2-40B4-BE49-F238E27FC236}">
                <a16:creationId xmlns:a16="http://schemas.microsoft.com/office/drawing/2014/main" id="{C7B0AE73-0DB3-4DB2-AFA6-DD2D69882A8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325196" y="5123665"/>
            <a:ext cx="667512" cy="667512"/>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70" name="Rectangle 69">
            <a:extLst>
              <a:ext uri="{FF2B5EF4-FFF2-40B4-BE49-F238E27FC236}">
                <a16:creationId xmlns:a16="http://schemas.microsoft.com/office/drawing/2014/main" id="{54D650C0-282C-408F-90FC-0561E732F0A8}"/>
              </a:ext>
            </a:extLst>
          </p:cNvPr>
          <p:cNvSpPr/>
          <p:nvPr/>
        </p:nvSpPr>
        <p:spPr>
          <a:xfrm>
            <a:off x="1604019" y="5930022"/>
            <a:ext cx="2131860" cy="369332"/>
          </a:xfrm>
          <a:prstGeom prst="rect">
            <a:avLst/>
          </a:prstGeom>
        </p:spPr>
        <p:txBody>
          <a:bodyPr wrap="square">
            <a:spAutoFit/>
          </a:bodyPr>
          <a:lstStyle/>
          <a:p>
            <a:pPr algn="ctr"/>
            <a:r>
              <a:rPr lang="en-US"/>
              <a:t>CDM Update?</a:t>
            </a:r>
          </a:p>
        </p:txBody>
      </p:sp>
      <p:sp>
        <p:nvSpPr>
          <p:cNvPr id="71" name="Arrow: Right 70">
            <a:extLst>
              <a:ext uri="{FF2B5EF4-FFF2-40B4-BE49-F238E27FC236}">
                <a16:creationId xmlns:a16="http://schemas.microsoft.com/office/drawing/2014/main" id="{7E094D59-3B26-43A8-83A6-2EBE15B61932}"/>
              </a:ext>
            </a:extLst>
          </p:cNvPr>
          <p:cNvSpPr/>
          <p:nvPr/>
        </p:nvSpPr>
        <p:spPr>
          <a:xfrm>
            <a:off x="3667501" y="3711830"/>
            <a:ext cx="840143" cy="822586"/>
          </a:xfrm>
          <a:prstGeom prst="rightArrow">
            <a:avLst/>
          </a:prstGeom>
          <a:solidFill>
            <a:schemeClr val="bg1">
              <a:lumMod val="85000"/>
            </a:schemeClr>
          </a:solidFill>
          <a:ln>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79BB3E97-ABF3-443A-9417-125907C2B963}"/>
              </a:ext>
            </a:extLst>
          </p:cNvPr>
          <p:cNvSpPr>
            <a:spLocks noGrp="1"/>
          </p:cNvSpPr>
          <p:nvPr>
            <p:ph type="sldNum" sz="quarter" idx="4"/>
          </p:nvPr>
        </p:nvSpPr>
        <p:spPr/>
        <p:txBody>
          <a:bodyPr/>
          <a:lstStyle/>
          <a:p>
            <a:fld id="{444583ED-F364-40B3-B25B-483B5033DFA3}" type="slidenum">
              <a:rPr lang="en-US" smtClean="0"/>
              <a:pPr/>
              <a:t>121</a:t>
            </a:fld>
            <a:endParaRPr lang="en-US"/>
          </a:p>
        </p:txBody>
      </p:sp>
    </p:spTree>
    <p:extLst>
      <p:ext uri="{BB962C8B-B14F-4D97-AF65-F5344CB8AC3E}">
        <p14:creationId xmlns:p14="http://schemas.microsoft.com/office/powerpoint/2010/main" val="22507471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6" name="Google Shape;446;ga0d99388c2_0_471"/>
          <p:cNvSpPr txBox="1">
            <a:spLocks noGrp="1"/>
          </p:cNvSpPr>
          <p:nvPr>
            <p:ph type="title"/>
          </p:nvPr>
        </p:nvSpPr>
        <p:spPr>
          <a:xfrm>
            <a:off x="1143000" y="114300"/>
            <a:ext cx="10439600" cy="661200"/>
          </a:xfrm>
          <a:prstGeom prst="rect">
            <a:avLst/>
          </a:prstGeom>
          <a:noFill/>
          <a:ln>
            <a:noFill/>
          </a:ln>
        </p:spPr>
        <p:txBody>
          <a:bodyPr spcFirstLastPara="1" wrap="square" lIns="91433" tIns="91433" rIns="91433" bIns="91433" anchor="ctr" anchorCtr="0">
            <a:noAutofit/>
          </a:bodyPr>
          <a:lstStyle/>
          <a:p>
            <a:pPr algn="l">
              <a:lnSpc>
                <a:spcPct val="90000"/>
              </a:lnSpc>
              <a:buSzPts val="3000"/>
            </a:pPr>
            <a:r>
              <a:rPr lang="en-US" b="1" dirty="0"/>
              <a:t>The Source for Source Codes</a:t>
            </a:r>
          </a:p>
        </p:txBody>
      </p:sp>
      <p:sp>
        <p:nvSpPr>
          <p:cNvPr id="447" name="Google Shape;447;ga0d99388c2_0_471"/>
          <p:cNvSpPr/>
          <p:nvPr/>
        </p:nvSpPr>
        <p:spPr>
          <a:xfrm>
            <a:off x="7981797" y="3808285"/>
            <a:ext cx="2104800" cy="914400"/>
          </a:xfrm>
          <a:prstGeom prst="roundRect">
            <a:avLst>
              <a:gd name="adj" fmla="val 50000"/>
            </a:avLst>
          </a:prstGeom>
          <a:solidFill>
            <a:srgbClr val="20425A"/>
          </a:solidFill>
          <a:ln w="38100" cap="rnd" cmpd="sng">
            <a:solidFill>
              <a:srgbClr val="20425A"/>
            </a:solidFill>
            <a:prstDash val="solid"/>
            <a:miter lim="800000"/>
            <a:headEnd type="none" w="sm" len="sm"/>
            <a:tailEnd type="none" w="sm" len="sm"/>
          </a:ln>
        </p:spPr>
        <p:txBody>
          <a:bodyPr spcFirstLastPara="1" wrap="square" lIns="914400" tIns="0" rIns="0" bIns="0" anchor="ctr" anchorCtr="0">
            <a:noAutofit/>
          </a:bodyPr>
          <a:lstStyle/>
          <a:p>
            <a:pPr defTabSz="1219170">
              <a:buClr>
                <a:srgbClr val="000000"/>
              </a:buClr>
              <a:buSzPts val="1100"/>
            </a:pPr>
            <a:endParaRPr sz="1467" kern="0">
              <a:solidFill>
                <a:srgbClr val="C0504D"/>
              </a:solidFill>
              <a:latin typeface="Arial"/>
              <a:ea typeface="Arial"/>
              <a:cs typeface="Arial"/>
              <a:sym typeface="Arial"/>
            </a:endParaRPr>
          </a:p>
        </p:txBody>
      </p:sp>
      <p:sp>
        <p:nvSpPr>
          <p:cNvPr id="448" name="Google Shape;448;ga0d99388c2_0_471"/>
          <p:cNvSpPr/>
          <p:nvPr/>
        </p:nvSpPr>
        <p:spPr>
          <a:xfrm>
            <a:off x="9618587" y="4888669"/>
            <a:ext cx="2104800" cy="914400"/>
          </a:xfrm>
          <a:prstGeom prst="roundRect">
            <a:avLst>
              <a:gd name="adj" fmla="val 50000"/>
            </a:avLst>
          </a:prstGeom>
          <a:solidFill>
            <a:srgbClr val="20425A"/>
          </a:solidFill>
          <a:ln w="38100" cap="rnd" cmpd="sng">
            <a:solidFill>
              <a:srgbClr val="20425A"/>
            </a:solidFill>
            <a:prstDash val="solid"/>
            <a:miter lim="800000"/>
            <a:headEnd type="none" w="sm" len="sm"/>
            <a:tailEnd type="none" w="sm" len="sm"/>
          </a:ln>
        </p:spPr>
        <p:txBody>
          <a:bodyPr spcFirstLastPara="1" wrap="square" lIns="914400" tIns="0" rIns="0" bIns="0" anchor="ctr" anchorCtr="0">
            <a:noAutofit/>
          </a:bodyPr>
          <a:lstStyle/>
          <a:p>
            <a:pPr defTabSz="1219170">
              <a:buClr>
                <a:srgbClr val="000000"/>
              </a:buClr>
              <a:buSzPts val="1100"/>
            </a:pPr>
            <a:endParaRPr sz="1467" kern="0">
              <a:solidFill>
                <a:srgbClr val="C0504D"/>
              </a:solidFill>
              <a:latin typeface="Arial"/>
              <a:ea typeface="Arial"/>
              <a:cs typeface="Arial"/>
              <a:sym typeface="Arial"/>
            </a:endParaRPr>
          </a:p>
        </p:txBody>
      </p:sp>
      <p:sp>
        <p:nvSpPr>
          <p:cNvPr id="449" name="Google Shape;449;ga0d99388c2_0_471"/>
          <p:cNvSpPr/>
          <p:nvPr/>
        </p:nvSpPr>
        <p:spPr>
          <a:xfrm>
            <a:off x="6320620" y="2723619"/>
            <a:ext cx="2104800" cy="914400"/>
          </a:xfrm>
          <a:prstGeom prst="roundRect">
            <a:avLst>
              <a:gd name="adj" fmla="val 50000"/>
            </a:avLst>
          </a:prstGeom>
          <a:solidFill>
            <a:srgbClr val="20425A"/>
          </a:solidFill>
          <a:ln w="38100" cap="rnd" cmpd="sng">
            <a:solidFill>
              <a:srgbClr val="20425A"/>
            </a:solidFill>
            <a:prstDash val="solid"/>
            <a:miter lim="800000"/>
            <a:headEnd type="none" w="sm" len="sm"/>
            <a:tailEnd type="none" w="sm" len="sm"/>
          </a:ln>
        </p:spPr>
        <p:txBody>
          <a:bodyPr spcFirstLastPara="1" wrap="square" lIns="914400" tIns="0" rIns="0" bIns="0" anchor="ctr" anchorCtr="0">
            <a:noAutofit/>
          </a:bodyPr>
          <a:lstStyle/>
          <a:p>
            <a:pPr defTabSz="1219170">
              <a:buClr>
                <a:srgbClr val="000000"/>
              </a:buClr>
              <a:buSzPts val="1100"/>
            </a:pPr>
            <a:endParaRPr sz="1467" kern="0">
              <a:solidFill>
                <a:srgbClr val="C0504D"/>
              </a:solidFill>
              <a:latin typeface="Arial"/>
              <a:ea typeface="Arial"/>
              <a:cs typeface="Arial"/>
              <a:sym typeface="Arial"/>
            </a:endParaRPr>
          </a:p>
        </p:txBody>
      </p:sp>
      <p:sp>
        <p:nvSpPr>
          <p:cNvPr id="450" name="Google Shape;450;ga0d99388c2_0_471"/>
          <p:cNvSpPr/>
          <p:nvPr/>
        </p:nvSpPr>
        <p:spPr>
          <a:xfrm>
            <a:off x="4710545" y="1647517"/>
            <a:ext cx="2104800" cy="914400"/>
          </a:xfrm>
          <a:prstGeom prst="roundRect">
            <a:avLst>
              <a:gd name="adj" fmla="val 50000"/>
            </a:avLst>
          </a:prstGeom>
          <a:solidFill>
            <a:srgbClr val="20425A"/>
          </a:solidFill>
          <a:ln w="38100" cap="rnd" cmpd="sng">
            <a:solidFill>
              <a:srgbClr val="20425A"/>
            </a:solidFill>
            <a:prstDash val="solid"/>
            <a:miter lim="800000"/>
            <a:headEnd type="none" w="sm" len="sm"/>
            <a:tailEnd type="none" w="sm" len="sm"/>
          </a:ln>
        </p:spPr>
        <p:txBody>
          <a:bodyPr spcFirstLastPara="1" wrap="square" lIns="914400" tIns="0" rIns="0" bIns="0" anchor="ctr" anchorCtr="0">
            <a:noAutofit/>
          </a:bodyPr>
          <a:lstStyle/>
          <a:p>
            <a:pPr defTabSz="1219170">
              <a:buClr>
                <a:srgbClr val="000000"/>
              </a:buClr>
              <a:buSzPts val="1100"/>
            </a:pPr>
            <a:endParaRPr sz="1467" kern="0">
              <a:solidFill>
                <a:srgbClr val="C0504D"/>
              </a:solidFill>
              <a:latin typeface="Arial"/>
              <a:ea typeface="Arial"/>
              <a:cs typeface="Arial"/>
              <a:sym typeface="Arial"/>
            </a:endParaRPr>
          </a:p>
        </p:txBody>
      </p:sp>
      <p:sp>
        <p:nvSpPr>
          <p:cNvPr id="451" name="Google Shape;451;ga0d99388c2_0_471"/>
          <p:cNvSpPr/>
          <p:nvPr/>
        </p:nvSpPr>
        <p:spPr>
          <a:xfrm>
            <a:off x="3678329" y="3808285"/>
            <a:ext cx="5486400" cy="914400"/>
          </a:xfrm>
          <a:prstGeom prst="roundRect">
            <a:avLst>
              <a:gd name="adj" fmla="val 50000"/>
            </a:avLst>
          </a:prstGeom>
          <a:solidFill>
            <a:schemeClr val="lt1"/>
          </a:solidFill>
          <a:ln w="38100" cap="rnd" cmpd="sng">
            <a:solidFill>
              <a:srgbClr val="20425A"/>
            </a:solidFill>
            <a:prstDash val="solid"/>
            <a:miter lim="800000"/>
            <a:headEnd type="none" w="sm" len="sm"/>
            <a:tailEnd type="none" w="sm" len="sm"/>
          </a:ln>
        </p:spPr>
        <p:txBody>
          <a:bodyPr spcFirstLastPara="1" wrap="square" lIns="914400" tIns="0" rIns="0" bIns="0" anchor="ctr" anchorCtr="0">
            <a:noAutofit/>
          </a:bodyPr>
          <a:lstStyle/>
          <a:p>
            <a:pPr defTabSz="1219170">
              <a:buClr>
                <a:srgbClr val="000000"/>
              </a:buClr>
              <a:buSzPts val="1500"/>
            </a:pPr>
            <a:r>
              <a:rPr lang="en-US" sz="2000" kern="0">
                <a:solidFill>
                  <a:srgbClr val="20425A"/>
                </a:solidFill>
                <a:latin typeface="Calibri"/>
                <a:ea typeface="Calibri"/>
                <a:cs typeface="Calibri"/>
                <a:sym typeface="Calibri"/>
              </a:rPr>
              <a:t>May be free text strings</a:t>
            </a:r>
            <a:endParaRPr sz="1467" kern="0">
              <a:solidFill>
                <a:srgbClr val="000000"/>
              </a:solidFill>
              <a:latin typeface="Arial"/>
              <a:ea typeface="Arial"/>
              <a:cs typeface="Arial"/>
              <a:sym typeface="Arial"/>
            </a:endParaRPr>
          </a:p>
          <a:p>
            <a:pPr marL="287859" indent="-287859" defTabSz="1219170">
              <a:spcBef>
                <a:spcPts val="267"/>
              </a:spcBef>
              <a:buClr>
                <a:srgbClr val="20425A"/>
              </a:buClr>
              <a:buSzPts val="1200"/>
              <a:buFont typeface="Arial"/>
              <a:buChar char="•"/>
            </a:pPr>
            <a:r>
              <a:rPr lang="en-US" sz="1600" b="1" kern="0">
                <a:solidFill>
                  <a:srgbClr val="20425A"/>
                </a:solidFill>
                <a:latin typeface="Calibri"/>
                <a:ea typeface="Calibri"/>
                <a:cs typeface="Calibri"/>
                <a:sym typeface="Calibri"/>
              </a:rPr>
              <a:t>Centimeter, Intravenous, Cigarette Smoker</a:t>
            </a:r>
            <a:endParaRPr sz="1467" kern="0">
              <a:solidFill>
                <a:srgbClr val="000000"/>
              </a:solidFill>
              <a:latin typeface="Arial"/>
              <a:ea typeface="Arial"/>
              <a:cs typeface="Arial"/>
              <a:sym typeface="Arial"/>
            </a:endParaRPr>
          </a:p>
        </p:txBody>
      </p:sp>
      <p:sp>
        <p:nvSpPr>
          <p:cNvPr id="452" name="Google Shape;452;ga0d99388c2_0_471"/>
          <p:cNvSpPr/>
          <p:nvPr/>
        </p:nvSpPr>
        <p:spPr>
          <a:xfrm>
            <a:off x="3766283" y="3900188"/>
            <a:ext cx="731200" cy="731200"/>
          </a:xfrm>
          <a:prstGeom prst="ellipse">
            <a:avLst/>
          </a:prstGeom>
          <a:solidFill>
            <a:srgbClr val="F8B814"/>
          </a:solidFill>
          <a:ln>
            <a:noFill/>
          </a:ln>
        </p:spPr>
        <p:txBody>
          <a:bodyPr spcFirstLastPara="1" wrap="square" lIns="91433" tIns="45700" rIns="91433" bIns="45700" anchor="ctr" anchorCtr="0">
            <a:noAutofit/>
          </a:bodyPr>
          <a:lstStyle/>
          <a:p>
            <a:pPr algn="ctr" defTabSz="1219170">
              <a:buClr>
                <a:srgbClr val="000000"/>
              </a:buClr>
              <a:buSzPts val="2400"/>
            </a:pPr>
            <a:r>
              <a:rPr lang="en-US" sz="3200" b="1" kern="0">
                <a:solidFill>
                  <a:srgbClr val="FFFFFF"/>
                </a:solidFill>
                <a:latin typeface="Arial"/>
                <a:ea typeface="Arial"/>
                <a:cs typeface="Arial"/>
                <a:sym typeface="Arial"/>
              </a:rPr>
              <a:t>3</a:t>
            </a:r>
            <a:endParaRPr sz="1467" kern="0">
              <a:solidFill>
                <a:srgbClr val="000000"/>
              </a:solidFill>
              <a:latin typeface="Arial"/>
              <a:ea typeface="Arial"/>
              <a:cs typeface="Arial"/>
              <a:sym typeface="Arial"/>
            </a:endParaRPr>
          </a:p>
        </p:txBody>
      </p:sp>
      <p:sp>
        <p:nvSpPr>
          <p:cNvPr id="453" name="Google Shape;453;ga0d99388c2_0_471"/>
          <p:cNvSpPr/>
          <p:nvPr/>
        </p:nvSpPr>
        <p:spPr>
          <a:xfrm>
            <a:off x="422793" y="1647517"/>
            <a:ext cx="5486400" cy="914400"/>
          </a:xfrm>
          <a:prstGeom prst="roundRect">
            <a:avLst>
              <a:gd name="adj" fmla="val 50000"/>
            </a:avLst>
          </a:prstGeom>
          <a:solidFill>
            <a:schemeClr val="lt1"/>
          </a:solidFill>
          <a:ln w="38100" cap="rnd" cmpd="sng">
            <a:solidFill>
              <a:srgbClr val="20425A"/>
            </a:solidFill>
            <a:prstDash val="solid"/>
            <a:miter lim="800000"/>
            <a:headEnd type="none" w="sm" len="sm"/>
            <a:tailEnd type="none" w="sm" len="sm"/>
          </a:ln>
        </p:spPr>
        <p:txBody>
          <a:bodyPr spcFirstLastPara="1" wrap="square" lIns="914400" tIns="0" rIns="0" bIns="0" anchor="ctr" anchorCtr="0">
            <a:noAutofit/>
          </a:bodyPr>
          <a:lstStyle/>
          <a:p>
            <a:pPr defTabSz="1219170">
              <a:buClr>
                <a:srgbClr val="000000"/>
              </a:buClr>
              <a:buSzPts val="1500"/>
            </a:pPr>
            <a:r>
              <a:rPr lang="en-US" sz="2000" kern="0">
                <a:solidFill>
                  <a:srgbClr val="20425A"/>
                </a:solidFill>
                <a:latin typeface="Calibri"/>
                <a:ea typeface="Calibri"/>
                <a:cs typeface="Calibri"/>
                <a:sym typeface="Calibri"/>
              </a:rPr>
              <a:t>May come from international terminology or code system</a:t>
            </a:r>
            <a:endParaRPr sz="1467" kern="0">
              <a:solidFill>
                <a:srgbClr val="000000"/>
              </a:solidFill>
              <a:latin typeface="Arial"/>
              <a:ea typeface="Arial"/>
              <a:cs typeface="Arial"/>
              <a:sym typeface="Arial"/>
            </a:endParaRPr>
          </a:p>
          <a:p>
            <a:pPr marL="287859" indent="-287859" defTabSz="1219170">
              <a:spcBef>
                <a:spcPts val="267"/>
              </a:spcBef>
              <a:buClr>
                <a:srgbClr val="20425A"/>
              </a:buClr>
              <a:buSzPts val="1200"/>
              <a:buFont typeface="Arial"/>
              <a:buChar char="•"/>
            </a:pPr>
            <a:r>
              <a:rPr lang="en-US" sz="1600" b="1" kern="0">
                <a:solidFill>
                  <a:srgbClr val="20425A"/>
                </a:solidFill>
                <a:latin typeface="Calibri"/>
                <a:ea typeface="Calibri"/>
                <a:cs typeface="Calibri"/>
                <a:sym typeface="Calibri"/>
              </a:rPr>
              <a:t>SNOMED</a:t>
            </a:r>
            <a:endParaRPr sz="1467" kern="0">
              <a:solidFill>
                <a:srgbClr val="000000"/>
              </a:solidFill>
              <a:latin typeface="Arial"/>
              <a:ea typeface="Arial"/>
              <a:cs typeface="Arial"/>
              <a:sym typeface="Arial"/>
            </a:endParaRPr>
          </a:p>
        </p:txBody>
      </p:sp>
      <p:sp>
        <p:nvSpPr>
          <p:cNvPr id="454" name="Google Shape;454;ga0d99388c2_0_471"/>
          <p:cNvSpPr/>
          <p:nvPr/>
        </p:nvSpPr>
        <p:spPr>
          <a:xfrm>
            <a:off x="510749" y="1739420"/>
            <a:ext cx="731200" cy="731200"/>
          </a:xfrm>
          <a:prstGeom prst="ellipse">
            <a:avLst/>
          </a:prstGeom>
          <a:solidFill>
            <a:srgbClr val="F8B814"/>
          </a:solidFill>
          <a:ln>
            <a:noFill/>
          </a:ln>
        </p:spPr>
        <p:txBody>
          <a:bodyPr spcFirstLastPara="1" wrap="square" lIns="91433" tIns="45700" rIns="91433" bIns="45700" anchor="ctr" anchorCtr="0">
            <a:noAutofit/>
          </a:bodyPr>
          <a:lstStyle/>
          <a:p>
            <a:pPr algn="ctr" defTabSz="1219170">
              <a:buClr>
                <a:srgbClr val="000000"/>
              </a:buClr>
              <a:buSzPts val="2400"/>
            </a:pPr>
            <a:r>
              <a:rPr lang="en-US" sz="3200" b="1" kern="0">
                <a:solidFill>
                  <a:srgbClr val="FFFFFF"/>
                </a:solidFill>
                <a:latin typeface="Arial"/>
                <a:ea typeface="Arial"/>
                <a:cs typeface="Arial"/>
                <a:sym typeface="Arial"/>
              </a:rPr>
              <a:t>1</a:t>
            </a:r>
            <a:endParaRPr sz="1467" kern="0">
              <a:solidFill>
                <a:srgbClr val="000000"/>
              </a:solidFill>
              <a:latin typeface="Arial"/>
              <a:ea typeface="Arial"/>
              <a:cs typeface="Arial"/>
              <a:sym typeface="Arial"/>
            </a:endParaRPr>
          </a:p>
        </p:txBody>
      </p:sp>
      <p:sp>
        <p:nvSpPr>
          <p:cNvPr id="455" name="Google Shape;455;ga0d99388c2_0_471"/>
          <p:cNvSpPr/>
          <p:nvPr/>
        </p:nvSpPr>
        <p:spPr>
          <a:xfrm>
            <a:off x="2032868" y="2727901"/>
            <a:ext cx="5486400" cy="914400"/>
          </a:xfrm>
          <a:prstGeom prst="roundRect">
            <a:avLst>
              <a:gd name="adj" fmla="val 50000"/>
            </a:avLst>
          </a:prstGeom>
          <a:solidFill>
            <a:schemeClr val="lt1"/>
          </a:solidFill>
          <a:ln w="38100" cap="rnd" cmpd="sng">
            <a:solidFill>
              <a:srgbClr val="20425A"/>
            </a:solidFill>
            <a:prstDash val="solid"/>
            <a:miter lim="800000"/>
            <a:headEnd type="none" w="sm" len="sm"/>
            <a:tailEnd type="none" w="sm" len="sm"/>
          </a:ln>
        </p:spPr>
        <p:txBody>
          <a:bodyPr spcFirstLastPara="1" wrap="square" lIns="914400" tIns="0" rIns="0" bIns="0" anchor="ctr" anchorCtr="0">
            <a:noAutofit/>
          </a:bodyPr>
          <a:lstStyle/>
          <a:p>
            <a:pPr defTabSz="1219170">
              <a:buClr>
                <a:srgbClr val="000000"/>
              </a:buClr>
              <a:buSzPts val="1500"/>
            </a:pPr>
            <a:r>
              <a:rPr lang="en-US" sz="2000" kern="0">
                <a:solidFill>
                  <a:srgbClr val="20425A"/>
                </a:solidFill>
                <a:latin typeface="Calibri"/>
                <a:ea typeface="Calibri"/>
                <a:cs typeface="Calibri"/>
                <a:sym typeface="Calibri"/>
              </a:rPr>
              <a:t>May come from a country specific terminology or code system</a:t>
            </a:r>
            <a:endParaRPr sz="1467" kern="0">
              <a:solidFill>
                <a:srgbClr val="000000"/>
              </a:solidFill>
              <a:latin typeface="Arial"/>
              <a:ea typeface="Arial"/>
              <a:cs typeface="Arial"/>
              <a:sym typeface="Arial"/>
            </a:endParaRPr>
          </a:p>
          <a:p>
            <a:pPr marL="338658" indent="-338658" defTabSz="1219170">
              <a:spcBef>
                <a:spcPts val="267"/>
              </a:spcBef>
              <a:buClr>
                <a:srgbClr val="20425A"/>
              </a:buClr>
              <a:buSzPts val="1200"/>
              <a:buFont typeface="Arial"/>
              <a:buChar char="•"/>
            </a:pPr>
            <a:r>
              <a:rPr lang="en-US" sz="1600" b="1" kern="0">
                <a:solidFill>
                  <a:srgbClr val="20425A"/>
                </a:solidFill>
                <a:latin typeface="Calibri"/>
                <a:ea typeface="Calibri"/>
                <a:cs typeface="Calibri"/>
                <a:sym typeface="Calibri"/>
              </a:rPr>
              <a:t>Read, BDPM, ICD10CN, CVX </a:t>
            </a:r>
            <a:endParaRPr sz="1467" kern="0">
              <a:solidFill>
                <a:srgbClr val="000000"/>
              </a:solidFill>
              <a:latin typeface="Arial"/>
              <a:ea typeface="Arial"/>
              <a:cs typeface="Arial"/>
              <a:sym typeface="Arial"/>
            </a:endParaRPr>
          </a:p>
        </p:txBody>
      </p:sp>
      <p:sp>
        <p:nvSpPr>
          <p:cNvPr id="456" name="Google Shape;456;ga0d99388c2_0_471"/>
          <p:cNvSpPr/>
          <p:nvPr/>
        </p:nvSpPr>
        <p:spPr>
          <a:xfrm>
            <a:off x="2120824" y="2819804"/>
            <a:ext cx="731200" cy="731200"/>
          </a:xfrm>
          <a:prstGeom prst="ellipse">
            <a:avLst/>
          </a:prstGeom>
          <a:solidFill>
            <a:srgbClr val="F8B814"/>
          </a:solidFill>
          <a:ln>
            <a:noFill/>
          </a:ln>
        </p:spPr>
        <p:txBody>
          <a:bodyPr spcFirstLastPara="1" wrap="square" lIns="91433" tIns="45700" rIns="91433" bIns="45700" anchor="ctr" anchorCtr="0">
            <a:noAutofit/>
          </a:bodyPr>
          <a:lstStyle/>
          <a:p>
            <a:pPr algn="ctr" defTabSz="1219170">
              <a:buClr>
                <a:srgbClr val="000000"/>
              </a:buClr>
              <a:buSzPts val="2400"/>
            </a:pPr>
            <a:r>
              <a:rPr lang="en-US" sz="3200" b="1" kern="0">
                <a:solidFill>
                  <a:srgbClr val="FFFFFF"/>
                </a:solidFill>
                <a:latin typeface="Arial"/>
                <a:ea typeface="Arial"/>
                <a:cs typeface="Arial"/>
                <a:sym typeface="Arial"/>
              </a:rPr>
              <a:t>2</a:t>
            </a:r>
            <a:endParaRPr sz="1467" kern="0">
              <a:solidFill>
                <a:srgbClr val="000000"/>
              </a:solidFill>
              <a:latin typeface="Arial"/>
              <a:ea typeface="Arial"/>
              <a:cs typeface="Arial"/>
              <a:sym typeface="Arial"/>
            </a:endParaRPr>
          </a:p>
        </p:txBody>
      </p:sp>
      <p:sp>
        <p:nvSpPr>
          <p:cNvPr id="457" name="Google Shape;457;ga0d99388c2_0_471"/>
          <p:cNvSpPr/>
          <p:nvPr/>
        </p:nvSpPr>
        <p:spPr>
          <a:xfrm>
            <a:off x="5323789" y="4888669"/>
            <a:ext cx="5486400" cy="914400"/>
          </a:xfrm>
          <a:prstGeom prst="roundRect">
            <a:avLst>
              <a:gd name="adj" fmla="val 50000"/>
            </a:avLst>
          </a:prstGeom>
          <a:solidFill>
            <a:schemeClr val="lt1"/>
          </a:solidFill>
          <a:ln w="38100" cap="rnd" cmpd="sng">
            <a:solidFill>
              <a:srgbClr val="20425A"/>
            </a:solidFill>
            <a:prstDash val="solid"/>
            <a:miter lim="800000"/>
            <a:headEnd type="none" w="sm" len="sm"/>
            <a:tailEnd type="none" w="sm" len="sm"/>
          </a:ln>
        </p:spPr>
        <p:txBody>
          <a:bodyPr spcFirstLastPara="1" wrap="square" lIns="914400" tIns="0" rIns="0" bIns="0" anchor="ctr" anchorCtr="0">
            <a:noAutofit/>
          </a:bodyPr>
          <a:lstStyle/>
          <a:p>
            <a:pPr defTabSz="1219170">
              <a:buClr>
                <a:srgbClr val="000000"/>
              </a:buClr>
              <a:buSzPts val="1500"/>
            </a:pPr>
            <a:r>
              <a:rPr lang="en-US" sz="2000" kern="0">
                <a:solidFill>
                  <a:srgbClr val="20425A"/>
                </a:solidFill>
                <a:latin typeface="Calibri"/>
                <a:ea typeface="Calibri"/>
                <a:cs typeface="Calibri"/>
                <a:sym typeface="Calibri"/>
              </a:rPr>
              <a:t>May come from an EHR specific code system</a:t>
            </a:r>
            <a:endParaRPr sz="1467" kern="0">
              <a:solidFill>
                <a:srgbClr val="000000"/>
              </a:solidFill>
              <a:latin typeface="Arial"/>
              <a:ea typeface="Arial"/>
              <a:cs typeface="Arial"/>
              <a:sym typeface="Arial"/>
            </a:endParaRPr>
          </a:p>
          <a:p>
            <a:pPr marL="338658" indent="-338658" defTabSz="1219170">
              <a:spcBef>
                <a:spcPts val="267"/>
              </a:spcBef>
              <a:buClr>
                <a:srgbClr val="20425A"/>
              </a:buClr>
              <a:buSzPts val="1200"/>
              <a:buFont typeface="Arial"/>
              <a:buChar char="•"/>
            </a:pPr>
            <a:r>
              <a:rPr lang="en-US" sz="1600" b="1" kern="0">
                <a:solidFill>
                  <a:srgbClr val="20425A"/>
                </a:solidFill>
                <a:latin typeface="Calibri"/>
                <a:ea typeface="Calibri"/>
                <a:cs typeface="Calibri"/>
                <a:sym typeface="Calibri"/>
              </a:rPr>
              <a:t>Epic procedure codes: ‘L111’</a:t>
            </a:r>
            <a:endParaRPr sz="2000" b="1" kern="0">
              <a:solidFill>
                <a:srgbClr val="20425A"/>
              </a:solidFill>
              <a:latin typeface="Calibri"/>
              <a:ea typeface="Calibri"/>
              <a:cs typeface="Calibri"/>
              <a:sym typeface="Calibri"/>
            </a:endParaRPr>
          </a:p>
        </p:txBody>
      </p:sp>
      <p:sp>
        <p:nvSpPr>
          <p:cNvPr id="458" name="Google Shape;458;ga0d99388c2_0_471"/>
          <p:cNvSpPr/>
          <p:nvPr/>
        </p:nvSpPr>
        <p:spPr>
          <a:xfrm>
            <a:off x="5411744" y="4980572"/>
            <a:ext cx="731200" cy="731200"/>
          </a:xfrm>
          <a:prstGeom prst="ellipse">
            <a:avLst/>
          </a:prstGeom>
          <a:solidFill>
            <a:srgbClr val="F8B814"/>
          </a:solidFill>
          <a:ln>
            <a:noFill/>
          </a:ln>
        </p:spPr>
        <p:txBody>
          <a:bodyPr spcFirstLastPara="1" wrap="square" lIns="91433" tIns="45700" rIns="91433" bIns="45700" anchor="ctr" anchorCtr="0">
            <a:noAutofit/>
          </a:bodyPr>
          <a:lstStyle/>
          <a:p>
            <a:pPr algn="ctr" defTabSz="1219170">
              <a:buClr>
                <a:srgbClr val="000000"/>
              </a:buClr>
              <a:buSzPts val="2400"/>
            </a:pPr>
            <a:r>
              <a:rPr lang="en-US" sz="3200" b="1" kern="0">
                <a:solidFill>
                  <a:srgbClr val="FFFFFF"/>
                </a:solidFill>
                <a:latin typeface="Arial"/>
                <a:ea typeface="Arial"/>
                <a:cs typeface="Arial"/>
                <a:sym typeface="Arial"/>
              </a:rPr>
              <a:t>4</a:t>
            </a:r>
            <a:endParaRPr sz="1467" kern="0">
              <a:solidFill>
                <a:srgbClr val="000000"/>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62"/>
        <p:cNvGrpSpPr/>
        <p:nvPr/>
      </p:nvGrpSpPr>
      <p:grpSpPr>
        <a:xfrm>
          <a:off x="0" y="0"/>
          <a:ext cx="0" cy="0"/>
          <a:chOff x="0" y="0"/>
          <a:chExt cx="0" cy="0"/>
        </a:xfrm>
      </p:grpSpPr>
      <p:sp>
        <p:nvSpPr>
          <p:cNvPr id="463" name="Google Shape;463;ga0d99388c2_0_487"/>
          <p:cNvSpPr txBox="1">
            <a:spLocks noGrp="1"/>
          </p:cNvSpPr>
          <p:nvPr>
            <p:ph type="title"/>
          </p:nvPr>
        </p:nvSpPr>
        <p:spPr>
          <a:xfrm>
            <a:off x="1143000" y="114300"/>
            <a:ext cx="10376000" cy="798800"/>
          </a:xfrm>
          <a:prstGeom prst="rect">
            <a:avLst/>
          </a:prstGeom>
          <a:noFill/>
          <a:ln>
            <a:noFill/>
          </a:ln>
        </p:spPr>
        <p:txBody>
          <a:bodyPr spcFirstLastPara="1" wrap="square" lIns="91433" tIns="91433" rIns="91433" bIns="91433" anchor="ctr" anchorCtr="0">
            <a:noAutofit/>
          </a:bodyPr>
          <a:lstStyle/>
          <a:p>
            <a:pPr algn="l">
              <a:lnSpc>
                <a:spcPct val="90000"/>
              </a:lnSpc>
              <a:buSzPts val="3000"/>
            </a:pPr>
            <a:r>
              <a:rPr lang="en-US" b="1" dirty="0"/>
              <a:t>Different Categories of Concepts</a:t>
            </a:r>
          </a:p>
        </p:txBody>
      </p:sp>
      <p:cxnSp>
        <p:nvCxnSpPr>
          <p:cNvPr id="464" name="Google Shape;464;ga0d99388c2_0_487"/>
          <p:cNvCxnSpPr/>
          <p:nvPr/>
        </p:nvCxnSpPr>
        <p:spPr>
          <a:xfrm>
            <a:off x="0" y="4387259"/>
            <a:ext cx="12192000" cy="0"/>
          </a:xfrm>
          <a:prstGeom prst="straightConnector1">
            <a:avLst/>
          </a:prstGeom>
          <a:noFill/>
          <a:ln w="38100" cap="flat" cmpd="sng">
            <a:solidFill>
              <a:srgbClr val="959DA1"/>
            </a:solidFill>
            <a:prstDash val="solid"/>
            <a:miter lim="800000"/>
            <a:headEnd type="none" w="sm" len="sm"/>
            <a:tailEnd type="none" w="sm" len="sm"/>
          </a:ln>
        </p:spPr>
      </p:cxnSp>
      <p:sp>
        <p:nvSpPr>
          <p:cNvPr id="465" name="Google Shape;465;ga0d99388c2_0_487"/>
          <p:cNvSpPr/>
          <p:nvPr/>
        </p:nvSpPr>
        <p:spPr>
          <a:xfrm rot="10800000">
            <a:off x="5320253" y="3656464"/>
            <a:ext cx="1551600" cy="842800"/>
          </a:xfrm>
          <a:prstGeom prst="triangle">
            <a:avLst>
              <a:gd name="adj" fmla="val 50000"/>
            </a:avLst>
          </a:prstGeom>
          <a:solidFill>
            <a:srgbClr val="C9DAF8"/>
          </a:solidFill>
          <a:ln>
            <a:noFill/>
          </a:ln>
        </p:spPr>
        <p:txBody>
          <a:bodyPr spcFirstLastPara="1" wrap="square" lIns="91433" tIns="45700" rIns="91433" bIns="45700" anchor="t" anchorCtr="0">
            <a:noAutofit/>
          </a:bodyPr>
          <a:lstStyle/>
          <a:p>
            <a:pPr defTabSz="1219170">
              <a:buClr>
                <a:srgbClr val="FFFFFF"/>
              </a:buClr>
              <a:buSzPts val="1200"/>
            </a:pPr>
            <a:endParaRPr sz="1600" kern="0">
              <a:solidFill>
                <a:srgbClr val="FFFFFF"/>
              </a:solidFill>
              <a:latin typeface="Arial"/>
              <a:ea typeface="Arial"/>
              <a:cs typeface="Arial"/>
              <a:sym typeface="Arial"/>
            </a:endParaRPr>
          </a:p>
        </p:txBody>
      </p:sp>
      <p:sp>
        <p:nvSpPr>
          <p:cNvPr id="466" name="Google Shape;466;ga0d99388c2_0_487"/>
          <p:cNvSpPr/>
          <p:nvPr/>
        </p:nvSpPr>
        <p:spPr>
          <a:xfrm>
            <a:off x="5958839" y="4250095"/>
            <a:ext cx="274000" cy="274000"/>
          </a:xfrm>
          <a:prstGeom prst="ellipse">
            <a:avLst/>
          </a:prstGeom>
          <a:solidFill>
            <a:schemeClr val="lt1"/>
          </a:solidFill>
          <a:ln w="38100" cap="flat" cmpd="sng">
            <a:solidFill>
              <a:schemeClr val="dk2"/>
            </a:solidFill>
            <a:prstDash val="solid"/>
            <a:miter lim="800000"/>
            <a:headEnd type="none" w="sm" len="sm"/>
            <a:tailEnd type="none" w="sm" len="sm"/>
          </a:ln>
        </p:spPr>
        <p:txBody>
          <a:bodyPr spcFirstLastPara="1" wrap="square" lIns="91433" tIns="45700" rIns="91433" bIns="45700" anchor="t" anchorCtr="0">
            <a:noAutofit/>
          </a:bodyPr>
          <a:lstStyle/>
          <a:p>
            <a:pPr defTabSz="1219170">
              <a:buClr>
                <a:srgbClr val="FFFFFF"/>
              </a:buClr>
              <a:buSzPts val="1200"/>
            </a:pPr>
            <a:endParaRPr sz="1600" kern="0">
              <a:solidFill>
                <a:srgbClr val="FFFFFF"/>
              </a:solidFill>
              <a:latin typeface="Arial"/>
              <a:ea typeface="Arial"/>
              <a:cs typeface="Arial"/>
              <a:sym typeface="Arial"/>
            </a:endParaRPr>
          </a:p>
        </p:txBody>
      </p:sp>
      <p:sp>
        <p:nvSpPr>
          <p:cNvPr id="467" name="Google Shape;467;ga0d99388c2_0_487"/>
          <p:cNvSpPr/>
          <p:nvPr/>
        </p:nvSpPr>
        <p:spPr>
          <a:xfrm>
            <a:off x="4977319" y="1815991"/>
            <a:ext cx="2249200" cy="2016800"/>
          </a:xfrm>
          <a:prstGeom prst="ellipse">
            <a:avLst/>
          </a:prstGeom>
          <a:solidFill>
            <a:schemeClr val="lt1"/>
          </a:solidFill>
          <a:ln w="152400" cap="flat" cmpd="sng">
            <a:solidFill>
              <a:srgbClr val="0000FF"/>
            </a:solidFill>
            <a:prstDash val="solid"/>
            <a:miter lim="800000"/>
            <a:headEnd type="none" w="sm" len="sm"/>
            <a:tailEnd type="none" w="sm" len="sm"/>
          </a:ln>
        </p:spPr>
        <p:txBody>
          <a:bodyPr spcFirstLastPara="1" wrap="square" lIns="91433" tIns="45700" rIns="91433" bIns="45700" anchor="t" anchorCtr="0">
            <a:noAutofit/>
          </a:bodyPr>
          <a:lstStyle/>
          <a:p>
            <a:pPr defTabSz="1219170">
              <a:buClr>
                <a:srgbClr val="FFFFFF"/>
              </a:buClr>
              <a:buSzPts val="1200"/>
            </a:pPr>
            <a:endParaRPr sz="1600" kern="0">
              <a:solidFill>
                <a:srgbClr val="FFFFFF"/>
              </a:solidFill>
              <a:latin typeface="Arial"/>
              <a:ea typeface="Arial"/>
              <a:cs typeface="Arial"/>
              <a:sym typeface="Arial"/>
            </a:endParaRPr>
          </a:p>
        </p:txBody>
      </p:sp>
      <p:sp>
        <p:nvSpPr>
          <p:cNvPr id="468" name="Google Shape;468;ga0d99388c2_0_487"/>
          <p:cNvSpPr txBox="1"/>
          <p:nvPr/>
        </p:nvSpPr>
        <p:spPr>
          <a:xfrm>
            <a:off x="4848933" y="4689604"/>
            <a:ext cx="2721200" cy="1561200"/>
          </a:xfrm>
          <a:prstGeom prst="rect">
            <a:avLst/>
          </a:prstGeom>
          <a:noFill/>
          <a:ln>
            <a:noFill/>
          </a:ln>
        </p:spPr>
        <p:txBody>
          <a:bodyPr spcFirstLastPara="1" wrap="square" lIns="0" tIns="0" rIns="0" bIns="0" anchor="t" anchorCtr="0">
            <a:noAutofit/>
          </a:bodyPr>
          <a:lstStyle/>
          <a:p>
            <a:pPr algn="ctr" defTabSz="1219170">
              <a:buClr>
                <a:srgbClr val="000000"/>
              </a:buClr>
              <a:buSzPts val="1500"/>
            </a:pPr>
            <a:r>
              <a:rPr lang="en-US" sz="2267" b="1" kern="0">
                <a:solidFill>
                  <a:srgbClr val="000000"/>
                </a:solidFill>
                <a:latin typeface="Calibri"/>
                <a:ea typeface="Calibri"/>
                <a:cs typeface="Calibri"/>
                <a:sym typeface="Calibri"/>
              </a:rPr>
              <a:t>Function</a:t>
            </a:r>
            <a:endParaRPr sz="2267" kern="0">
              <a:solidFill>
                <a:srgbClr val="000000"/>
              </a:solidFill>
              <a:latin typeface="Arial"/>
              <a:ea typeface="Arial"/>
              <a:cs typeface="Arial"/>
              <a:sym typeface="Arial"/>
            </a:endParaRPr>
          </a:p>
          <a:p>
            <a:pPr algn="ctr" defTabSz="1219170">
              <a:spcBef>
                <a:spcPts val="667"/>
              </a:spcBef>
              <a:buClr>
                <a:srgbClr val="000000"/>
              </a:buClr>
              <a:buSzPts val="1700"/>
            </a:pPr>
            <a:r>
              <a:rPr lang="en-US" sz="2267" kern="0">
                <a:solidFill>
                  <a:srgbClr val="000000"/>
                </a:solidFill>
                <a:latin typeface="Calibri"/>
                <a:ea typeface="Calibri"/>
                <a:cs typeface="Calibri"/>
                <a:sym typeface="Calibri"/>
              </a:rPr>
              <a:t>Used for standardized analytics and by</a:t>
            </a:r>
            <a:endParaRPr sz="2267" kern="0">
              <a:solidFill>
                <a:srgbClr val="000000"/>
              </a:solidFill>
              <a:latin typeface="Arial"/>
              <a:ea typeface="Arial"/>
              <a:cs typeface="Arial"/>
              <a:sym typeface="Arial"/>
            </a:endParaRPr>
          </a:p>
          <a:p>
            <a:pPr algn="ctr" defTabSz="1219170">
              <a:buClr>
                <a:srgbClr val="000000"/>
              </a:buClr>
              <a:buSzPts val="1700"/>
            </a:pPr>
            <a:r>
              <a:rPr lang="en-US" sz="2267" kern="0">
                <a:solidFill>
                  <a:srgbClr val="000000"/>
                </a:solidFill>
                <a:latin typeface="Calibri"/>
                <a:ea typeface="Calibri"/>
                <a:cs typeface="Calibri"/>
                <a:sym typeface="Calibri"/>
              </a:rPr>
              <a:t>OHDSI tools</a:t>
            </a:r>
            <a:endParaRPr sz="2267" kern="0">
              <a:solidFill>
                <a:srgbClr val="000000"/>
              </a:solidFill>
              <a:latin typeface="Arial"/>
              <a:ea typeface="Arial"/>
              <a:cs typeface="Arial"/>
              <a:sym typeface="Arial"/>
            </a:endParaRPr>
          </a:p>
        </p:txBody>
      </p:sp>
      <p:sp>
        <p:nvSpPr>
          <p:cNvPr id="469" name="Google Shape;469;ga0d99388c2_0_487"/>
          <p:cNvSpPr/>
          <p:nvPr/>
        </p:nvSpPr>
        <p:spPr>
          <a:xfrm>
            <a:off x="5310133" y="2344591"/>
            <a:ext cx="1675600" cy="954000"/>
          </a:xfrm>
          <a:prstGeom prst="rect">
            <a:avLst/>
          </a:prstGeom>
          <a:noFill/>
          <a:ln>
            <a:noFill/>
          </a:ln>
        </p:spPr>
        <p:txBody>
          <a:bodyPr spcFirstLastPara="1" wrap="square" lIns="91433" tIns="45700" rIns="91433" bIns="45700" anchor="t" anchorCtr="0">
            <a:noAutofit/>
          </a:bodyPr>
          <a:lstStyle/>
          <a:p>
            <a:pPr algn="ctr" defTabSz="1219170">
              <a:buClr>
                <a:srgbClr val="000000"/>
              </a:buClr>
              <a:buSzPts val="2100"/>
            </a:pPr>
            <a:r>
              <a:rPr lang="en-US" sz="2800" b="1" kern="0">
                <a:solidFill>
                  <a:srgbClr val="0000FF"/>
                </a:solidFill>
                <a:latin typeface="Calibri"/>
                <a:ea typeface="Calibri"/>
                <a:cs typeface="Calibri"/>
                <a:sym typeface="Calibri"/>
              </a:rPr>
              <a:t>Standard Concepts</a:t>
            </a:r>
            <a:endParaRPr sz="1467" kern="0">
              <a:solidFill>
                <a:srgbClr val="0000FF"/>
              </a:solidFill>
              <a:latin typeface="Arial"/>
              <a:ea typeface="Arial"/>
              <a:cs typeface="Arial"/>
              <a:sym typeface="Arial"/>
            </a:endParaRPr>
          </a:p>
        </p:txBody>
      </p:sp>
      <p:sp>
        <p:nvSpPr>
          <p:cNvPr id="470" name="Google Shape;470;ga0d99388c2_0_487"/>
          <p:cNvSpPr/>
          <p:nvPr/>
        </p:nvSpPr>
        <p:spPr>
          <a:xfrm rot="10800000">
            <a:off x="759325" y="3544455"/>
            <a:ext cx="1551600" cy="842800"/>
          </a:xfrm>
          <a:prstGeom prst="triangle">
            <a:avLst>
              <a:gd name="adj" fmla="val 50000"/>
            </a:avLst>
          </a:prstGeom>
          <a:solidFill>
            <a:srgbClr val="F4CCCC"/>
          </a:solidFill>
          <a:ln>
            <a:noFill/>
          </a:ln>
        </p:spPr>
        <p:txBody>
          <a:bodyPr spcFirstLastPara="1" wrap="square" lIns="91433" tIns="45700" rIns="91433" bIns="45700" anchor="t" anchorCtr="0">
            <a:noAutofit/>
          </a:bodyPr>
          <a:lstStyle/>
          <a:p>
            <a:pPr defTabSz="1219170">
              <a:buClr>
                <a:srgbClr val="FFFFFF"/>
              </a:buClr>
              <a:buSzPts val="1200"/>
            </a:pPr>
            <a:endParaRPr sz="1600" kern="0">
              <a:solidFill>
                <a:srgbClr val="1DABFF"/>
              </a:solidFill>
              <a:latin typeface="Arial"/>
              <a:ea typeface="Arial"/>
              <a:cs typeface="Arial"/>
              <a:sym typeface="Arial"/>
            </a:endParaRPr>
          </a:p>
        </p:txBody>
      </p:sp>
      <p:sp>
        <p:nvSpPr>
          <p:cNvPr id="471" name="Google Shape;471;ga0d99388c2_0_487"/>
          <p:cNvSpPr/>
          <p:nvPr/>
        </p:nvSpPr>
        <p:spPr>
          <a:xfrm>
            <a:off x="1395363" y="4252328"/>
            <a:ext cx="274000" cy="274000"/>
          </a:xfrm>
          <a:prstGeom prst="ellipse">
            <a:avLst/>
          </a:prstGeom>
          <a:solidFill>
            <a:schemeClr val="lt1"/>
          </a:solidFill>
          <a:ln w="38100" cap="flat" cmpd="sng">
            <a:solidFill>
              <a:schemeClr val="accent2"/>
            </a:solidFill>
            <a:prstDash val="solid"/>
            <a:miter lim="800000"/>
            <a:headEnd type="none" w="sm" len="sm"/>
            <a:tailEnd type="none" w="sm" len="sm"/>
          </a:ln>
        </p:spPr>
        <p:txBody>
          <a:bodyPr spcFirstLastPara="1" wrap="square" lIns="91433" tIns="45700" rIns="91433" bIns="45700" anchor="t" anchorCtr="0">
            <a:noAutofit/>
          </a:bodyPr>
          <a:lstStyle/>
          <a:p>
            <a:pPr defTabSz="1219170">
              <a:buClr>
                <a:srgbClr val="FFFFFF"/>
              </a:buClr>
              <a:buSzPts val="1200"/>
            </a:pPr>
            <a:endParaRPr sz="1600" kern="0">
              <a:solidFill>
                <a:srgbClr val="20425A"/>
              </a:solidFill>
              <a:latin typeface="Arial"/>
              <a:ea typeface="Arial"/>
              <a:cs typeface="Arial"/>
              <a:sym typeface="Arial"/>
            </a:endParaRPr>
          </a:p>
        </p:txBody>
      </p:sp>
      <p:sp>
        <p:nvSpPr>
          <p:cNvPr id="472" name="Google Shape;472;ga0d99388c2_0_487"/>
          <p:cNvSpPr/>
          <p:nvPr/>
        </p:nvSpPr>
        <p:spPr>
          <a:xfrm>
            <a:off x="394685" y="1792945"/>
            <a:ext cx="2249200" cy="2016800"/>
          </a:xfrm>
          <a:prstGeom prst="ellipse">
            <a:avLst/>
          </a:prstGeom>
          <a:solidFill>
            <a:schemeClr val="lt1"/>
          </a:solidFill>
          <a:ln w="152400" cap="flat" cmpd="sng">
            <a:solidFill>
              <a:srgbClr val="A61C00"/>
            </a:solidFill>
            <a:prstDash val="solid"/>
            <a:miter lim="800000"/>
            <a:headEnd type="none" w="sm" len="sm"/>
            <a:tailEnd type="none" w="sm" len="sm"/>
          </a:ln>
        </p:spPr>
        <p:txBody>
          <a:bodyPr spcFirstLastPara="1" wrap="square" lIns="91433" tIns="45700" rIns="91433" bIns="45700" anchor="t" anchorCtr="0">
            <a:noAutofit/>
          </a:bodyPr>
          <a:lstStyle/>
          <a:p>
            <a:pPr defTabSz="1219170">
              <a:buClr>
                <a:srgbClr val="FFFFFF"/>
              </a:buClr>
              <a:buSzPts val="1200"/>
            </a:pPr>
            <a:endParaRPr sz="1600" kern="0">
              <a:solidFill>
                <a:srgbClr val="20425A"/>
              </a:solidFill>
              <a:latin typeface="Arial"/>
              <a:ea typeface="Arial"/>
              <a:cs typeface="Arial"/>
              <a:sym typeface="Arial"/>
            </a:endParaRPr>
          </a:p>
        </p:txBody>
      </p:sp>
      <p:sp>
        <p:nvSpPr>
          <p:cNvPr id="473" name="Google Shape;473;ga0d99388c2_0_487"/>
          <p:cNvSpPr txBox="1"/>
          <p:nvPr/>
        </p:nvSpPr>
        <p:spPr>
          <a:xfrm>
            <a:off x="340893" y="4689604"/>
            <a:ext cx="2552000" cy="1561200"/>
          </a:xfrm>
          <a:prstGeom prst="rect">
            <a:avLst/>
          </a:prstGeom>
          <a:noFill/>
          <a:ln>
            <a:noFill/>
          </a:ln>
        </p:spPr>
        <p:txBody>
          <a:bodyPr spcFirstLastPara="1" wrap="square" lIns="0" tIns="0" rIns="0" bIns="0" anchor="t" anchorCtr="0">
            <a:noAutofit/>
          </a:bodyPr>
          <a:lstStyle/>
          <a:p>
            <a:pPr algn="ctr" defTabSz="1219170">
              <a:buClr>
                <a:srgbClr val="20425A"/>
              </a:buClr>
              <a:buSzPts val="1500"/>
            </a:pPr>
            <a:r>
              <a:rPr lang="en-US" sz="2267" b="1" kern="0">
                <a:solidFill>
                  <a:srgbClr val="20425A"/>
                </a:solidFill>
                <a:latin typeface="Calibri"/>
                <a:ea typeface="Calibri"/>
                <a:cs typeface="Calibri"/>
                <a:sym typeface="Calibri"/>
              </a:rPr>
              <a:t>Function</a:t>
            </a:r>
            <a:endParaRPr sz="2267" kern="0">
              <a:solidFill>
                <a:srgbClr val="000000"/>
              </a:solidFill>
              <a:latin typeface="Calibri"/>
              <a:ea typeface="Calibri"/>
              <a:cs typeface="Calibri"/>
              <a:sym typeface="Calibri"/>
            </a:endParaRPr>
          </a:p>
          <a:p>
            <a:pPr algn="ctr" defTabSz="1219170">
              <a:spcBef>
                <a:spcPts val="667"/>
              </a:spcBef>
              <a:buClr>
                <a:srgbClr val="000000"/>
              </a:buClr>
              <a:buSzPts val="1700"/>
            </a:pPr>
            <a:r>
              <a:rPr lang="en-US" sz="2267" kern="0">
                <a:solidFill>
                  <a:srgbClr val="20425A"/>
                </a:solidFill>
                <a:latin typeface="Calibri"/>
                <a:ea typeface="Calibri"/>
                <a:cs typeface="Calibri"/>
                <a:sym typeface="Calibri"/>
              </a:rPr>
              <a:t>Unique representation of a source code</a:t>
            </a:r>
            <a:endParaRPr sz="2267" kern="0">
              <a:solidFill>
                <a:srgbClr val="000000"/>
              </a:solidFill>
              <a:latin typeface="Calibri"/>
              <a:ea typeface="Calibri"/>
              <a:cs typeface="Calibri"/>
              <a:sym typeface="Calibri"/>
            </a:endParaRPr>
          </a:p>
        </p:txBody>
      </p:sp>
      <p:sp>
        <p:nvSpPr>
          <p:cNvPr id="474" name="Google Shape;474;ga0d99388c2_0_487"/>
          <p:cNvSpPr/>
          <p:nvPr/>
        </p:nvSpPr>
        <p:spPr>
          <a:xfrm>
            <a:off x="681296" y="2076401"/>
            <a:ext cx="1675600" cy="1385200"/>
          </a:xfrm>
          <a:prstGeom prst="rect">
            <a:avLst/>
          </a:prstGeom>
          <a:noFill/>
          <a:ln>
            <a:noFill/>
          </a:ln>
        </p:spPr>
        <p:txBody>
          <a:bodyPr spcFirstLastPara="1" wrap="square" lIns="91433" tIns="45700" rIns="91433" bIns="45700" anchor="t" anchorCtr="0">
            <a:noAutofit/>
          </a:bodyPr>
          <a:lstStyle/>
          <a:p>
            <a:pPr algn="ctr" defTabSz="1219170">
              <a:buClr>
                <a:srgbClr val="000000"/>
              </a:buClr>
              <a:buSzPts val="2100"/>
            </a:pPr>
            <a:r>
              <a:rPr lang="en-US" sz="2800" b="1" kern="0">
                <a:solidFill>
                  <a:srgbClr val="A61C00"/>
                </a:solidFill>
                <a:latin typeface="Calibri"/>
                <a:ea typeface="Calibri"/>
                <a:cs typeface="Calibri"/>
                <a:sym typeface="Calibri"/>
              </a:rPr>
              <a:t>Non-</a:t>
            </a:r>
            <a:br>
              <a:rPr lang="en-US" sz="2800" b="1" kern="0">
                <a:solidFill>
                  <a:srgbClr val="A61C00"/>
                </a:solidFill>
                <a:latin typeface="Calibri"/>
                <a:ea typeface="Calibri"/>
                <a:cs typeface="Calibri"/>
                <a:sym typeface="Calibri"/>
              </a:rPr>
            </a:br>
            <a:r>
              <a:rPr lang="en-US" sz="2800" b="1" kern="0">
                <a:solidFill>
                  <a:srgbClr val="A61C00"/>
                </a:solidFill>
                <a:latin typeface="Calibri"/>
                <a:ea typeface="Calibri"/>
                <a:cs typeface="Calibri"/>
                <a:sym typeface="Calibri"/>
              </a:rPr>
              <a:t>standard Concepts</a:t>
            </a:r>
            <a:endParaRPr sz="1467" kern="0">
              <a:solidFill>
                <a:srgbClr val="A61C00"/>
              </a:solidFill>
              <a:latin typeface="Arial"/>
              <a:ea typeface="Arial"/>
              <a:cs typeface="Arial"/>
              <a:sym typeface="Arial"/>
            </a:endParaRPr>
          </a:p>
        </p:txBody>
      </p:sp>
      <p:sp>
        <p:nvSpPr>
          <p:cNvPr id="475" name="Google Shape;475;ga0d99388c2_0_487"/>
          <p:cNvSpPr/>
          <p:nvPr/>
        </p:nvSpPr>
        <p:spPr>
          <a:xfrm rot="10800000">
            <a:off x="9665095" y="3552767"/>
            <a:ext cx="1551600" cy="842800"/>
          </a:xfrm>
          <a:prstGeom prst="triangle">
            <a:avLst>
              <a:gd name="adj" fmla="val 50000"/>
            </a:avLst>
          </a:prstGeom>
          <a:solidFill>
            <a:srgbClr val="D9D2E9"/>
          </a:solidFill>
          <a:ln>
            <a:noFill/>
          </a:ln>
        </p:spPr>
        <p:txBody>
          <a:bodyPr spcFirstLastPara="1" wrap="square" lIns="91433" tIns="45700" rIns="91433" bIns="45700" anchor="t" anchorCtr="0">
            <a:noAutofit/>
          </a:bodyPr>
          <a:lstStyle/>
          <a:p>
            <a:pPr defTabSz="1219170">
              <a:buClr>
                <a:srgbClr val="FFFFFF"/>
              </a:buClr>
              <a:buSzPts val="1200"/>
            </a:pPr>
            <a:endParaRPr sz="1600" kern="0">
              <a:solidFill>
                <a:srgbClr val="1DABFF"/>
              </a:solidFill>
              <a:latin typeface="Arial"/>
              <a:ea typeface="Arial"/>
              <a:cs typeface="Arial"/>
              <a:sym typeface="Arial"/>
            </a:endParaRPr>
          </a:p>
        </p:txBody>
      </p:sp>
      <p:sp>
        <p:nvSpPr>
          <p:cNvPr id="476" name="Google Shape;476;ga0d99388c2_0_487"/>
          <p:cNvSpPr/>
          <p:nvPr/>
        </p:nvSpPr>
        <p:spPr>
          <a:xfrm>
            <a:off x="10303681" y="4207068"/>
            <a:ext cx="274000" cy="274000"/>
          </a:xfrm>
          <a:prstGeom prst="ellipse">
            <a:avLst/>
          </a:prstGeom>
          <a:solidFill>
            <a:schemeClr val="lt1"/>
          </a:solidFill>
          <a:ln w="38100" cap="flat" cmpd="sng">
            <a:solidFill>
              <a:srgbClr val="9900FF"/>
            </a:solidFill>
            <a:prstDash val="solid"/>
            <a:miter lim="800000"/>
            <a:headEnd type="none" w="sm" len="sm"/>
            <a:tailEnd type="none" w="sm" len="sm"/>
          </a:ln>
        </p:spPr>
        <p:txBody>
          <a:bodyPr spcFirstLastPara="1" wrap="square" lIns="91433" tIns="45700" rIns="91433" bIns="45700" anchor="t" anchorCtr="0">
            <a:noAutofit/>
          </a:bodyPr>
          <a:lstStyle/>
          <a:p>
            <a:pPr defTabSz="1219170">
              <a:buClr>
                <a:srgbClr val="FFFFFF"/>
              </a:buClr>
              <a:buSzPts val="1200"/>
            </a:pPr>
            <a:endParaRPr sz="1600" kern="0">
              <a:solidFill>
                <a:srgbClr val="20425A"/>
              </a:solidFill>
              <a:latin typeface="Arial"/>
              <a:ea typeface="Arial"/>
              <a:cs typeface="Arial"/>
              <a:sym typeface="Arial"/>
            </a:endParaRPr>
          </a:p>
        </p:txBody>
      </p:sp>
      <p:sp>
        <p:nvSpPr>
          <p:cNvPr id="477" name="Google Shape;477;ga0d99388c2_0_487"/>
          <p:cNvSpPr/>
          <p:nvPr/>
        </p:nvSpPr>
        <p:spPr>
          <a:xfrm>
            <a:off x="9333345" y="1724453"/>
            <a:ext cx="2249200" cy="2016800"/>
          </a:xfrm>
          <a:prstGeom prst="ellipse">
            <a:avLst/>
          </a:prstGeom>
          <a:solidFill>
            <a:schemeClr val="lt1"/>
          </a:solidFill>
          <a:ln w="152400" cap="flat" cmpd="sng">
            <a:solidFill>
              <a:srgbClr val="9900FF"/>
            </a:solidFill>
            <a:prstDash val="solid"/>
            <a:miter lim="800000"/>
            <a:headEnd type="none" w="sm" len="sm"/>
            <a:tailEnd type="none" w="sm" len="sm"/>
          </a:ln>
        </p:spPr>
        <p:txBody>
          <a:bodyPr spcFirstLastPara="1" wrap="square" lIns="91433" tIns="45700" rIns="91433" bIns="45700" anchor="t" anchorCtr="0">
            <a:noAutofit/>
          </a:bodyPr>
          <a:lstStyle/>
          <a:p>
            <a:pPr defTabSz="1219170">
              <a:buClr>
                <a:srgbClr val="FFFFFF"/>
              </a:buClr>
              <a:buSzPts val="2100"/>
            </a:pPr>
            <a:endParaRPr sz="2800" kern="0">
              <a:solidFill>
                <a:srgbClr val="20425A"/>
              </a:solidFill>
              <a:latin typeface="Calibri"/>
              <a:ea typeface="Calibri"/>
              <a:cs typeface="Calibri"/>
              <a:sym typeface="Calibri"/>
            </a:endParaRPr>
          </a:p>
        </p:txBody>
      </p:sp>
      <p:sp>
        <p:nvSpPr>
          <p:cNvPr id="478" name="Google Shape;478;ga0d99388c2_0_487"/>
          <p:cNvSpPr txBox="1"/>
          <p:nvPr/>
        </p:nvSpPr>
        <p:spPr>
          <a:xfrm>
            <a:off x="9252121" y="4661579"/>
            <a:ext cx="2377600" cy="1589600"/>
          </a:xfrm>
          <a:prstGeom prst="rect">
            <a:avLst/>
          </a:prstGeom>
          <a:noFill/>
          <a:ln>
            <a:noFill/>
          </a:ln>
        </p:spPr>
        <p:txBody>
          <a:bodyPr spcFirstLastPara="1" wrap="square" lIns="0" tIns="0" rIns="0" bIns="0" anchor="t" anchorCtr="0">
            <a:noAutofit/>
          </a:bodyPr>
          <a:lstStyle/>
          <a:p>
            <a:pPr algn="ctr" defTabSz="1219170">
              <a:buClr>
                <a:srgbClr val="000000"/>
              </a:buClr>
              <a:buSzPts val="1500"/>
            </a:pPr>
            <a:r>
              <a:rPr lang="en-US" sz="2267" b="1" kern="0">
                <a:solidFill>
                  <a:srgbClr val="000000"/>
                </a:solidFill>
                <a:latin typeface="Calibri"/>
                <a:ea typeface="Calibri"/>
                <a:cs typeface="Calibri"/>
                <a:sym typeface="Calibri"/>
              </a:rPr>
              <a:t>Function</a:t>
            </a:r>
            <a:endParaRPr sz="2267" b="1" kern="0">
              <a:solidFill>
                <a:srgbClr val="000000"/>
              </a:solidFill>
              <a:latin typeface="Calibri"/>
              <a:ea typeface="Calibri"/>
              <a:cs typeface="Calibri"/>
              <a:sym typeface="Calibri"/>
            </a:endParaRPr>
          </a:p>
          <a:p>
            <a:pPr algn="ctr" defTabSz="1219170">
              <a:buClr>
                <a:srgbClr val="000000"/>
              </a:buClr>
              <a:buSzPts val="1700"/>
            </a:pPr>
            <a:r>
              <a:rPr lang="en-US" sz="2267" kern="0">
                <a:solidFill>
                  <a:srgbClr val="000000"/>
                </a:solidFill>
                <a:latin typeface="Calibri"/>
                <a:ea typeface="Calibri"/>
                <a:cs typeface="Calibri"/>
                <a:sym typeface="Calibri"/>
              </a:rPr>
              <a:t>Used to perform hierarchical queries</a:t>
            </a:r>
            <a:endParaRPr sz="2267" kern="0">
              <a:solidFill>
                <a:srgbClr val="000000"/>
              </a:solidFill>
              <a:latin typeface="Arial"/>
              <a:ea typeface="Arial"/>
              <a:cs typeface="Arial"/>
              <a:sym typeface="Arial"/>
            </a:endParaRPr>
          </a:p>
        </p:txBody>
      </p:sp>
      <p:sp>
        <p:nvSpPr>
          <p:cNvPr id="479" name="Google Shape;479;ga0d99388c2_0_487"/>
          <p:cNvSpPr/>
          <p:nvPr/>
        </p:nvSpPr>
        <p:spPr>
          <a:xfrm>
            <a:off x="9333345" y="2324316"/>
            <a:ext cx="2185600" cy="954000"/>
          </a:xfrm>
          <a:prstGeom prst="rect">
            <a:avLst/>
          </a:prstGeom>
          <a:noFill/>
          <a:ln>
            <a:noFill/>
          </a:ln>
        </p:spPr>
        <p:txBody>
          <a:bodyPr spcFirstLastPara="1" wrap="square" lIns="91433" tIns="45700" rIns="91433" bIns="45700" anchor="t" anchorCtr="0">
            <a:noAutofit/>
          </a:bodyPr>
          <a:lstStyle/>
          <a:p>
            <a:pPr algn="ctr" defTabSz="1219170">
              <a:buClr>
                <a:srgbClr val="000000"/>
              </a:buClr>
              <a:buSzPts val="2100"/>
            </a:pPr>
            <a:r>
              <a:rPr lang="en-US" sz="2800" b="1" kern="0">
                <a:solidFill>
                  <a:srgbClr val="9900FF"/>
                </a:solidFill>
                <a:latin typeface="Calibri"/>
                <a:ea typeface="Calibri"/>
                <a:cs typeface="Calibri"/>
                <a:sym typeface="Calibri"/>
              </a:rPr>
              <a:t>Classification</a:t>
            </a:r>
            <a:endParaRPr sz="1467" kern="0">
              <a:solidFill>
                <a:srgbClr val="9900FF"/>
              </a:solidFill>
              <a:latin typeface="Arial"/>
              <a:ea typeface="Arial"/>
              <a:cs typeface="Arial"/>
              <a:sym typeface="Arial"/>
            </a:endParaRPr>
          </a:p>
          <a:p>
            <a:pPr algn="ctr" defTabSz="1219170">
              <a:buClr>
                <a:srgbClr val="000000"/>
              </a:buClr>
              <a:buSzPts val="2100"/>
            </a:pPr>
            <a:r>
              <a:rPr lang="en-US" sz="2800" b="1" kern="0">
                <a:solidFill>
                  <a:srgbClr val="9900FF"/>
                </a:solidFill>
                <a:latin typeface="Calibri"/>
                <a:ea typeface="Calibri"/>
                <a:cs typeface="Calibri"/>
                <a:sym typeface="Calibri"/>
              </a:rPr>
              <a:t>Concepts</a:t>
            </a:r>
            <a:endParaRPr sz="1467" kern="0">
              <a:solidFill>
                <a:srgbClr val="9900FF"/>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83"/>
        <p:cNvGrpSpPr/>
        <p:nvPr/>
      </p:nvGrpSpPr>
      <p:grpSpPr>
        <a:xfrm>
          <a:off x="0" y="0"/>
          <a:ext cx="0" cy="0"/>
          <a:chOff x="0" y="0"/>
          <a:chExt cx="0" cy="0"/>
        </a:xfrm>
      </p:grpSpPr>
      <p:sp>
        <p:nvSpPr>
          <p:cNvPr id="484" name="Google Shape;484;ga0d99388c2_0_507"/>
          <p:cNvSpPr txBox="1">
            <a:spLocks noGrp="1"/>
          </p:cNvSpPr>
          <p:nvPr>
            <p:ph type="title"/>
          </p:nvPr>
        </p:nvSpPr>
        <p:spPr>
          <a:xfrm>
            <a:off x="1524000" y="104931"/>
            <a:ext cx="10058400" cy="1049200"/>
          </a:xfrm>
          <a:prstGeom prst="rect">
            <a:avLst/>
          </a:prstGeom>
          <a:noFill/>
          <a:ln>
            <a:noFill/>
          </a:ln>
        </p:spPr>
        <p:txBody>
          <a:bodyPr spcFirstLastPara="1" wrap="square" lIns="91433" tIns="91433" rIns="91433" bIns="91433" anchor="ctr" anchorCtr="0">
            <a:noAutofit/>
          </a:bodyPr>
          <a:lstStyle/>
          <a:p>
            <a:pPr algn="l">
              <a:lnSpc>
                <a:spcPct val="90000"/>
              </a:lnSpc>
              <a:buSzPts val="3000"/>
            </a:pPr>
            <a:r>
              <a:rPr lang="en-US" b="1" dirty="0"/>
              <a:t>Mapping non-standard  </a:t>
            </a:r>
            <a:r>
              <a:rPr lang="en-US" b="1" dirty="0" err="1"/>
              <a:t>concept_ids</a:t>
            </a:r>
            <a:r>
              <a:rPr lang="en-US" b="1" dirty="0"/>
              <a:t> to standard </a:t>
            </a:r>
            <a:r>
              <a:rPr lang="en-US" b="1" dirty="0" err="1"/>
              <a:t>concept_ids</a:t>
            </a:r>
            <a:endParaRPr lang="en-US" b="1" dirty="0"/>
          </a:p>
        </p:txBody>
      </p:sp>
      <p:sp>
        <p:nvSpPr>
          <p:cNvPr id="485" name="Google Shape;485;ga0d99388c2_0_507"/>
          <p:cNvSpPr/>
          <p:nvPr/>
        </p:nvSpPr>
        <p:spPr>
          <a:xfrm>
            <a:off x="8376553" y="2262407"/>
            <a:ext cx="2596800" cy="2534400"/>
          </a:xfrm>
          <a:prstGeom prst="ellipse">
            <a:avLst/>
          </a:prstGeom>
          <a:solidFill>
            <a:schemeClr val="lt1"/>
          </a:solidFill>
          <a:ln w="152400" cap="flat" cmpd="sng">
            <a:solidFill>
              <a:srgbClr val="0000FF"/>
            </a:solidFill>
            <a:prstDash val="solid"/>
            <a:miter lim="800000"/>
            <a:headEnd type="none" w="sm" len="sm"/>
            <a:tailEnd type="none" w="sm" len="sm"/>
          </a:ln>
        </p:spPr>
        <p:txBody>
          <a:bodyPr spcFirstLastPara="1" wrap="square" lIns="91433" tIns="45700" rIns="91433" bIns="45700" anchor="t" anchorCtr="0">
            <a:noAutofit/>
          </a:bodyPr>
          <a:lstStyle/>
          <a:p>
            <a:pPr defTabSz="1219170">
              <a:buClr>
                <a:srgbClr val="FFFFFF"/>
              </a:buClr>
              <a:buSzPts val="1200"/>
            </a:pPr>
            <a:endParaRPr sz="1600" kern="0">
              <a:solidFill>
                <a:srgbClr val="20415A"/>
              </a:solidFill>
              <a:latin typeface="Arial"/>
              <a:ea typeface="Arial"/>
              <a:cs typeface="Arial"/>
              <a:sym typeface="Arial"/>
            </a:endParaRPr>
          </a:p>
        </p:txBody>
      </p:sp>
      <p:sp>
        <p:nvSpPr>
          <p:cNvPr id="486" name="Google Shape;486;ga0d99388c2_0_507"/>
          <p:cNvSpPr/>
          <p:nvPr/>
        </p:nvSpPr>
        <p:spPr>
          <a:xfrm>
            <a:off x="8754153" y="3002343"/>
            <a:ext cx="1841600" cy="954000"/>
          </a:xfrm>
          <a:prstGeom prst="rect">
            <a:avLst/>
          </a:prstGeom>
          <a:noFill/>
          <a:ln>
            <a:noFill/>
          </a:ln>
        </p:spPr>
        <p:txBody>
          <a:bodyPr spcFirstLastPara="1" wrap="square" lIns="91433" tIns="45700" rIns="91433" bIns="45700" anchor="t" anchorCtr="0">
            <a:noAutofit/>
          </a:bodyPr>
          <a:lstStyle/>
          <a:p>
            <a:pPr algn="ctr" defTabSz="1219170">
              <a:buClr>
                <a:srgbClr val="000000"/>
              </a:buClr>
              <a:buSzPts val="2400"/>
            </a:pPr>
            <a:r>
              <a:rPr lang="en-US" sz="2800" b="1" kern="0">
                <a:solidFill>
                  <a:srgbClr val="0000FF"/>
                </a:solidFill>
                <a:latin typeface="Calibri"/>
                <a:ea typeface="Calibri"/>
                <a:cs typeface="Calibri"/>
                <a:sym typeface="Calibri"/>
              </a:rPr>
              <a:t>Standard Concepts</a:t>
            </a:r>
            <a:endParaRPr sz="2800" kern="0">
              <a:solidFill>
                <a:srgbClr val="0000FF"/>
              </a:solidFill>
              <a:latin typeface="Arial"/>
              <a:ea typeface="Arial"/>
              <a:cs typeface="Arial"/>
              <a:sym typeface="Arial"/>
            </a:endParaRPr>
          </a:p>
        </p:txBody>
      </p:sp>
      <p:sp>
        <p:nvSpPr>
          <p:cNvPr id="487" name="Google Shape;487;ga0d99388c2_0_507"/>
          <p:cNvSpPr/>
          <p:nvPr/>
        </p:nvSpPr>
        <p:spPr>
          <a:xfrm>
            <a:off x="648157" y="2262407"/>
            <a:ext cx="2596800" cy="2534400"/>
          </a:xfrm>
          <a:prstGeom prst="ellipse">
            <a:avLst/>
          </a:prstGeom>
          <a:solidFill>
            <a:schemeClr val="lt1"/>
          </a:solidFill>
          <a:ln w="152400" cap="flat" cmpd="sng">
            <a:solidFill>
              <a:srgbClr val="A61C00"/>
            </a:solidFill>
            <a:prstDash val="solid"/>
            <a:miter lim="800000"/>
            <a:headEnd type="none" w="sm" len="sm"/>
            <a:tailEnd type="none" w="sm" len="sm"/>
          </a:ln>
        </p:spPr>
        <p:txBody>
          <a:bodyPr spcFirstLastPara="1" wrap="square" lIns="91433" tIns="45700" rIns="91433" bIns="45700" anchor="t" anchorCtr="0">
            <a:noAutofit/>
          </a:bodyPr>
          <a:lstStyle/>
          <a:p>
            <a:pPr defTabSz="1219170">
              <a:buClr>
                <a:srgbClr val="FFFFFF"/>
              </a:buClr>
              <a:buSzPts val="1200"/>
            </a:pPr>
            <a:endParaRPr sz="1600" kern="0">
              <a:solidFill>
                <a:srgbClr val="20425A"/>
              </a:solidFill>
              <a:latin typeface="Arial"/>
              <a:ea typeface="Arial"/>
              <a:cs typeface="Arial"/>
              <a:sym typeface="Arial"/>
            </a:endParaRPr>
          </a:p>
        </p:txBody>
      </p:sp>
      <p:sp>
        <p:nvSpPr>
          <p:cNvPr id="488" name="Google Shape;488;ga0d99388c2_0_507"/>
          <p:cNvSpPr/>
          <p:nvPr/>
        </p:nvSpPr>
        <p:spPr>
          <a:xfrm>
            <a:off x="824957" y="2976343"/>
            <a:ext cx="2243200" cy="1006000"/>
          </a:xfrm>
          <a:prstGeom prst="rect">
            <a:avLst/>
          </a:prstGeom>
          <a:noFill/>
          <a:ln>
            <a:noFill/>
          </a:ln>
        </p:spPr>
        <p:txBody>
          <a:bodyPr spcFirstLastPara="1" wrap="square" lIns="91433" tIns="45700" rIns="91433" bIns="45700" anchor="t" anchorCtr="0">
            <a:noAutofit/>
          </a:bodyPr>
          <a:lstStyle/>
          <a:p>
            <a:pPr algn="ctr" defTabSz="1219170">
              <a:buClr>
                <a:srgbClr val="000000"/>
              </a:buClr>
              <a:buSzPts val="2400"/>
            </a:pPr>
            <a:r>
              <a:rPr lang="en-US" sz="2800" b="1" kern="0">
                <a:solidFill>
                  <a:srgbClr val="C0504D"/>
                </a:solidFill>
                <a:latin typeface="Calibri"/>
                <a:ea typeface="Calibri"/>
                <a:cs typeface="Calibri"/>
                <a:sym typeface="Calibri"/>
              </a:rPr>
              <a:t>Non-standard Concepts</a:t>
            </a:r>
            <a:endParaRPr sz="2800" b="1" kern="0">
              <a:solidFill>
                <a:srgbClr val="C0504D"/>
              </a:solidFill>
              <a:latin typeface="Arial"/>
              <a:cs typeface="Arial"/>
              <a:sym typeface="Arial"/>
            </a:endParaRPr>
          </a:p>
        </p:txBody>
      </p:sp>
      <p:sp>
        <p:nvSpPr>
          <p:cNvPr id="489" name="Google Shape;489;ga0d99388c2_0_507"/>
          <p:cNvSpPr/>
          <p:nvPr/>
        </p:nvSpPr>
        <p:spPr>
          <a:xfrm>
            <a:off x="3997748" y="2630599"/>
            <a:ext cx="3954400" cy="1495200"/>
          </a:xfrm>
          <a:prstGeom prst="rightArrow">
            <a:avLst>
              <a:gd name="adj1" fmla="val 50000"/>
              <a:gd name="adj2" fmla="val 50000"/>
            </a:avLst>
          </a:prstGeom>
          <a:solidFill>
            <a:srgbClr val="666666"/>
          </a:solidFill>
          <a:ln>
            <a:noFill/>
          </a:ln>
        </p:spPr>
        <p:txBody>
          <a:bodyPr spcFirstLastPara="1" wrap="square" lIns="91433" tIns="45700" rIns="91433" bIns="45700" anchor="ctr" anchorCtr="0">
            <a:noAutofit/>
          </a:bodyPr>
          <a:lstStyle/>
          <a:p>
            <a:pPr algn="ctr" defTabSz="1219170">
              <a:buClr>
                <a:srgbClr val="000000"/>
              </a:buClr>
              <a:buSzPts val="2100"/>
            </a:pPr>
            <a:r>
              <a:rPr lang="en-US" sz="2800" kern="0" dirty="0">
                <a:solidFill>
                  <a:srgbClr val="FFFFFF"/>
                </a:solidFill>
                <a:latin typeface="Calibri"/>
                <a:ea typeface="Calibri"/>
                <a:cs typeface="Calibri"/>
                <a:sym typeface="Calibri"/>
              </a:rPr>
              <a:t>CONCEPT RELATIONSHIP </a:t>
            </a:r>
            <a:endParaRPr sz="1467" kern="0" dirty="0">
              <a:solidFill>
                <a:srgbClr val="000000"/>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94"/>
        <p:cNvGrpSpPr/>
        <p:nvPr/>
      </p:nvGrpSpPr>
      <p:grpSpPr>
        <a:xfrm>
          <a:off x="0" y="0"/>
          <a:ext cx="0" cy="0"/>
          <a:chOff x="0" y="0"/>
          <a:chExt cx="0" cy="0"/>
        </a:xfrm>
      </p:grpSpPr>
      <p:sp>
        <p:nvSpPr>
          <p:cNvPr id="495" name="Google Shape;495;ga0d99388c2_0_516"/>
          <p:cNvSpPr txBox="1">
            <a:spLocks noGrp="1"/>
          </p:cNvSpPr>
          <p:nvPr>
            <p:ph type="ctrTitle"/>
          </p:nvPr>
        </p:nvSpPr>
        <p:spPr>
          <a:xfrm>
            <a:off x="3149600" y="2856468"/>
            <a:ext cx="8128000" cy="1145200"/>
          </a:xfrm>
          <a:prstGeom prst="rect">
            <a:avLst/>
          </a:prstGeom>
          <a:noFill/>
          <a:ln>
            <a:noFill/>
          </a:ln>
        </p:spPr>
        <p:txBody>
          <a:bodyPr spcFirstLastPara="1" wrap="square" lIns="91433" tIns="45700" rIns="91433" bIns="45700" anchor="t" anchorCtr="0">
            <a:noAutofit/>
          </a:bodyPr>
          <a:lstStyle/>
          <a:p>
            <a:pPr algn="l">
              <a:lnSpc>
                <a:spcPct val="90000"/>
              </a:lnSpc>
              <a:buSzPts val="2700"/>
            </a:pPr>
            <a:r>
              <a:rPr lang="en-US" b="1" dirty="0"/>
              <a:t>Mapping Source Codes to Standard </a:t>
            </a:r>
            <a:r>
              <a:rPr lang="en-US" b="1" dirty="0" err="1"/>
              <a:t>Concept_IDs</a:t>
            </a:r>
            <a:endParaRPr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99"/>
        <p:cNvGrpSpPr/>
        <p:nvPr/>
      </p:nvGrpSpPr>
      <p:grpSpPr>
        <a:xfrm>
          <a:off x="0" y="0"/>
          <a:ext cx="0" cy="0"/>
          <a:chOff x="0" y="0"/>
          <a:chExt cx="0" cy="0"/>
        </a:xfrm>
      </p:grpSpPr>
      <p:sp>
        <p:nvSpPr>
          <p:cNvPr id="500" name="Google Shape;500;ga0d99388c2_0_521"/>
          <p:cNvSpPr txBox="1">
            <a:spLocks noGrp="1"/>
          </p:cNvSpPr>
          <p:nvPr>
            <p:ph type="title"/>
          </p:nvPr>
        </p:nvSpPr>
        <p:spPr>
          <a:xfrm>
            <a:off x="1143000" y="114300"/>
            <a:ext cx="10249200" cy="628400"/>
          </a:xfrm>
          <a:prstGeom prst="rect">
            <a:avLst/>
          </a:prstGeom>
          <a:noFill/>
          <a:ln>
            <a:noFill/>
          </a:ln>
        </p:spPr>
        <p:txBody>
          <a:bodyPr spcFirstLastPara="1" wrap="square" lIns="91433" tIns="91433" rIns="91433" bIns="91433" anchor="ctr" anchorCtr="0">
            <a:noAutofit/>
          </a:bodyPr>
          <a:lstStyle/>
          <a:p>
            <a:pPr algn="l">
              <a:lnSpc>
                <a:spcPct val="90000"/>
              </a:lnSpc>
              <a:buSzPts val="3000"/>
            </a:pPr>
            <a:r>
              <a:rPr lang="en-US" b="1" dirty="0"/>
              <a:t>Source Codes Mapping – Scenario 1</a:t>
            </a:r>
          </a:p>
        </p:txBody>
      </p:sp>
      <p:sp>
        <p:nvSpPr>
          <p:cNvPr id="501" name="Google Shape;501;ga0d99388c2_0_521"/>
          <p:cNvSpPr txBox="1"/>
          <p:nvPr/>
        </p:nvSpPr>
        <p:spPr>
          <a:xfrm>
            <a:off x="384693" y="1676416"/>
            <a:ext cx="5323200" cy="1565600"/>
          </a:xfrm>
          <a:prstGeom prst="rect">
            <a:avLst/>
          </a:prstGeom>
          <a:noFill/>
          <a:ln>
            <a:noFill/>
          </a:ln>
        </p:spPr>
        <p:txBody>
          <a:bodyPr spcFirstLastPara="1" wrap="square" lIns="91433" tIns="45700" rIns="91433" bIns="45700" anchor="t" anchorCtr="0">
            <a:noAutofit/>
          </a:bodyPr>
          <a:lstStyle/>
          <a:p>
            <a:pPr marL="237061" indent="-228594" defTabSz="1219170">
              <a:buClr>
                <a:srgbClr val="20425A"/>
              </a:buClr>
              <a:buSzPts val="2100"/>
              <a:buFont typeface="Arial"/>
              <a:buChar char="•"/>
            </a:pPr>
            <a:r>
              <a:rPr lang="en-US" sz="2800" kern="0">
                <a:solidFill>
                  <a:srgbClr val="20425A"/>
                </a:solidFill>
                <a:latin typeface="Calibri"/>
                <a:ea typeface="Calibri"/>
                <a:cs typeface="Calibri"/>
                <a:sym typeface="Calibri"/>
              </a:rPr>
              <a:t>Source code is available in an OHDSI supported Vocabulary</a:t>
            </a:r>
            <a:endParaRPr sz="2800" kern="0">
              <a:solidFill>
                <a:srgbClr val="20425A"/>
              </a:solidFill>
              <a:latin typeface="Calibri"/>
              <a:ea typeface="Calibri"/>
              <a:cs typeface="Calibri"/>
              <a:sym typeface="Calibri"/>
            </a:endParaRPr>
          </a:p>
        </p:txBody>
      </p:sp>
      <p:sp>
        <p:nvSpPr>
          <p:cNvPr id="502" name="Google Shape;502;ga0d99388c2_0_521"/>
          <p:cNvSpPr txBox="1"/>
          <p:nvPr/>
        </p:nvSpPr>
        <p:spPr>
          <a:xfrm>
            <a:off x="384693" y="1218660"/>
            <a:ext cx="5133200" cy="409200"/>
          </a:xfrm>
          <a:prstGeom prst="rect">
            <a:avLst/>
          </a:prstGeom>
          <a:noFill/>
          <a:ln>
            <a:noFill/>
          </a:ln>
        </p:spPr>
        <p:txBody>
          <a:bodyPr spcFirstLastPara="1" wrap="square" lIns="91433" tIns="45700" rIns="91433" bIns="45700" anchor="t" anchorCtr="0">
            <a:noAutofit/>
          </a:bodyPr>
          <a:lstStyle/>
          <a:p>
            <a:pPr defTabSz="1219170">
              <a:lnSpc>
                <a:spcPct val="90000"/>
              </a:lnSpc>
              <a:buClr>
                <a:srgbClr val="20425A"/>
              </a:buClr>
              <a:buSzPts val="2100"/>
            </a:pPr>
            <a:r>
              <a:rPr lang="en-US" sz="2800" b="1" kern="0">
                <a:solidFill>
                  <a:srgbClr val="20425A"/>
                </a:solidFill>
                <a:latin typeface="Calibri"/>
                <a:ea typeface="Calibri"/>
                <a:cs typeface="Calibri"/>
                <a:sym typeface="Calibri"/>
              </a:rPr>
              <a:t>Scenario</a:t>
            </a:r>
            <a:endParaRPr sz="1467" kern="0">
              <a:solidFill>
                <a:srgbClr val="000000"/>
              </a:solidFill>
              <a:latin typeface="Arial"/>
              <a:ea typeface="Arial"/>
              <a:cs typeface="Arial"/>
              <a:sym typeface="Arial"/>
            </a:endParaRPr>
          </a:p>
        </p:txBody>
      </p:sp>
      <p:sp>
        <p:nvSpPr>
          <p:cNvPr id="503" name="Google Shape;503;ga0d99388c2_0_521"/>
          <p:cNvSpPr txBox="1"/>
          <p:nvPr/>
        </p:nvSpPr>
        <p:spPr>
          <a:xfrm>
            <a:off x="5998056" y="1179429"/>
            <a:ext cx="4966000" cy="486400"/>
          </a:xfrm>
          <a:prstGeom prst="rect">
            <a:avLst/>
          </a:prstGeom>
          <a:noFill/>
          <a:ln>
            <a:noFill/>
          </a:ln>
        </p:spPr>
        <p:txBody>
          <a:bodyPr spcFirstLastPara="1" wrap="square" lIns="91433" tIns="27433" rIns="91433" bIns="27433" anchor="t" anchorCtr="0">
            <a:noAutofit/>
          </a:bodyPr>
          <a:lstStyle/>
          <a:p>
            <a:pPr defTabSz="1219170">
              <a:buClr>
                <a:srgbClr val="F79646"/>
              </a:buClr>
              <a:buSzPts val="2100"/>
            </a:pPr>
            <a:r>
              <a:rPr lang="en-US" sz="2800" b="1" kern="0">
                <a:solidFill>
                  <a:srgbClr val="F79646"/>
                </a:solidFill>
                <a:latin typeface="Calibri"/>
                <a:ea typeface="Calibri"/>
                <a:cs typeface="Calibri"/>
                <a:sym typeface="Calibri"/>
              </a:rPr>
              <a:t>Solution </a:t>
            </a:r>
            <a:endParaRPr sz="2800" b="1" kern="0">
              <a:solidFill>
                <a:srgbClr val="F79646"/>
              </a:solidFill>
              <a:latin typeface="Calibri"/>
              <a:ea typeface="Calibri"/>
              <a:cs typeface="Calibri"/>
              <a:sym typeface="Calibri"/>
            </a:endParaRPr>
          </a:p>
        </p:txBody>
      </p:sp>
      <p:cxnSp>
        <p:nvCxnSpPr>
          <p:cNvPr id="504" name="Google Shape;504;ga0d99388c2_0_521"/>
          <p:cNvCxnSpPr/>
          <p:nvPr/>
        </p:nvCxnSpPr>
        <p:spPr>
          <a:xfrm>
            <a:off x="384693" y="1695057"/>
            <a:ext cx="5282800" cy="0"/>
          </a:xfrm>
          <a:prstGeom prst="straightConnector1">
            <a:avLst/>
          </a:prstGeom>
          <a:noFill/>
          <a:ln w="76200" cap="rnd" cmpd="sng">
            <a:solidFill>
              <a:srgbClr val="20425A"/>
            </a:solidFill>
            <a:prstDash val="solid"/>
            <a:round/>
            <a:headEnd type="none" w="sm" len="sm"/>
            <a:tailEnd type="none" w="sm" len="sm"/>
          </a:ln>
        </p:spPr>
      </p:cxnSp>
      <p:cxnSp>
        <p:nvCxnSpPr>
          <p:cNvPr id="505" name="Google Shape;505;ga0d99388c2_0_521"/>
          <p:cNvCxnSpPr/>
          <p:nvPr/>
        </p:nvCxnSpPr>
        <p:spPr>
          <a:xfrm>
            <a:off x="5998056" y="1695057"/>
            <a:ext cx="5285200" cy="0"/>
          </a:xfrm>
          <a:prstGeom prst="straightConnector1">
            <a:avLst/>
          </a:prstGeom>
          <a:noFill/>
          <a:ln w="76200" cap="rnd" cmpd="sng">
            <a:solidFill>
              <a:schemeClr val="accent6"/>
            </a:solidFill>
            <a:prstDash val="solid"/>
            <a:round/>
            <a:headEnd type="none" w="sm" len="sm"/>
            <a:tailEnd type="none" w="sm" len="sm"/>
          </a:ln>
        </p:spPr>
      </p:cxnSp>
      <p:sp>
        <p:nvSpPr>
          <p:cNvPr id="506" name="Google Shape;506;ga0d99388c2_0_521"/>
          <p:cNvSpPr txBox="1"/>
          <p:nvPr/>
        </p:nvSpPr>
        <p:spPr>
          <a:xfrm>
            <a:off x="5960019" y="1705821"/>
            <a:ext cx="5361200" cy="2394800"/>
          </a:xfrm>
          <a:prstGeom prst="rect">
            <a:avLst/>
          </a:prstGeom>
          <a:noFill/>
          <a:ln>
            <a:noFill/>
          </a:ln>
        </p:spPr>
        <p:txBody>
          <a:bodyPr spcFirstLastPara="1" wrap="square" lIns="91433" tIns="45700" rIns="91433" bIns="45700" anchor="t" anchorCtr="0">
            <a:noAutofit/>
          </a:bodyPr>
          <a:lstStyle/>
          <a:p>
            <a:pPr marL="287859" indent="-279393" defTabSz="1219170">
              <a:buClr>
                <a:srgbClr val="20425A"/>
              </a:buClr>
              <a:buSzPts val="2100"/>
              <a:buFont typeface="Arial"/>
              <a:buChar char="•"/>
            </a:pPr>
            <a:r>
              <a:rPr lang="en-US" sz="2800" kern="0">
                <a:solidFill>
                  <a:srgbClr val="20425A"/>
                </a:solidFill>
                <a:latin typeface="Calibri"/>
                <a:ea typeface="Calibri"/>
                <a:cs typeface="Calibri"/>
                <a:sym typeface="Calibri"/>
              </a:rPr>
              <a:t>Use using the following condition to perform the mapping:</a:t>
            </a:r>
            <a:endParaRPr sz="1467" kern="0">
              <a:solidFill>
                <a:srgbClr val="000000"/>
              </a:solidFill>
              <a:latin typeface="Arial"/>
              <a:ea typeface="Arial"/>
              <a:cs typeface="Arial"/>
              <a:sym typeface="Arial"/>
            </a:endParaRPr>
          </a:p>
          <a:p>
            <a:pPr marL="457189" lvl="1" defTabSz="1219170">
              <a:buClr>
                <a:srgbClr val="000000"/>
              </a:buClr>
              <a:buSzPts val="1500"/>
            </a:pPr>
            <a:r>
              <a:rPr lang="en-US" sz="2000" kern="0">
                <a:solidFill>
                  <a:srgbClr val="20425A"/>
                </a:solidFill>
                <a:latin typeface="Calibri"/>
                <a:ea typeface="Calibri"/>
                <a:cs typeface="Calibri"/>
                <a:sym typeface="Calibri"/>
              </a:rPr>
              <a:t>Where &lt;source code&gt; = CONCEPT.concept_code and &lt;source vocabulary&gt; = CONCEPT.vocabulary_id</a:t>
            </a:r>
            <a:endParaRPr sz="2000" kern="0">
              <a:solidFill>
                <a:srgbClr val="20425A"/>
              </a:solidFill>
              <a:latin typeface="Calibri"/>
              <a:ea typeface="Calibri"/>
              <a:cs typeface="Calibri"/>
              <a:sym typeface="Calibri"/>
            </a:endParaRPr>
          </a:p>
          <a:p>
            <a:pPr marL="237061" indent="-50799" defTabSz="1219170">
              <a:spcBef>
                <a:spcPts val="533"/>
              </a:spcBef>
              <a:buClr>
                <a:srgbClr val="000000"/>
              </a:buClr>
              <a:buSzPts val="2100"/>
            </a:pPr>
            <a:endParaRPr sz="2800" kern="0">
              <a:solidFill>
                <a:srgbClr val="000000"/>
              </a:solidFill>
              <a:latin typeface="Calibri"/>
              <a:ea typeface="Calibri"/>
              <a:cs typeface="Calibri"/>
              <a:sym typeface="Calibri"/>
            </a:endParaRPr>
          </a:p>
        </p:txBody>
      </p:sp>
      <p:graphicFrame>
        <p:nvGraphicFramePr>
          <p:cNvPr id="507" name="Google Shape;507;ga0d99388c2_0_521"/>
          <p:cNvGraphicFramePr/>
          <p:nvPr/>
        </p:nvGraphicFramePr>
        <p:xfrm>
          <a:off x="742106" y="3769360"/>
          <a:ext cx="10707834" cy="1709881"/>
        </p:xfrm>
        <a:graphic>
          <a:graphicData uri="http://schemas.openxmlformats.org/drawingml/2006/table">
            <a:tbl>
              <a:tblPr>
                <a:noFill/>
              </a:tblPr>
              <a:tblGrid>
                <a:gridCol w="2676967">
                  <a:extLst>
                    <a:ext uri="{9D8B030D-6E8A-4147-A177-3AD203B41FA5}">
                      <a16:colId xmlns:a16="http://schemas.microsoft.com/office/drawing/2014/main" val="20000"/>
                    </a:ext>
                  </a:extLst>
                </a:gridCol>
                <a:gridCol w="2676967">
                  <a:extLst>
                    <a:ext uri="{9D8B030D-6E8A-4147-A177-3AD203B41FA5}">
                      <a16:colId xmlns:a16="http://schemas.microsoft.com/office/drawing/2014/main" val="20001"/>
                    </a:ext>
                  </a:extLst>
                </a:gridCol>
                <a:gridCol w="2876500">
                  <a:extLst>
                    <a:ext uri="{9D8B030D-6E8A-4147-A177-3AD203B41FA5}">
                      <a16:colId xmlns:a16="http://schemas.microsoft.com/office/drawing/2014/main" val="20002"/>
                    </a:ext>
                  </a:extLst>
                </a:gridCol>
                <a:gridCol w="2477400">
                  <a:extLst>
                    <a:ext uri="{9D8B030D-6E8A-4147-A177-3AD203B41FA5}">
                      <a16:colId xmlns:a16="http://schemas.microsoft.com/office/drawing/2014/main" val="20003"/>
                    </a:ext>
                  </a:extLst>
                </a:gridCol>
              </a:tblGrid>
              <a:tr h="568067">
                <a:tc>
                  <a:txBody>
                    <a:bodyPr/>
                    <a:lstStyle/>
                    <a:p>
                      <a:pPr marL="0" marR="0" lvl="0" indent="0" algn="l" rtl="0">
                        <a:lnSpc>
                          <a:spcPct val="100000"/>
                        </a:lnSpc>
                        <a:spcBef>
                          <a:spcPts val="0"/>
                        </a:spcBef>
                        <a:spcAft>
                          <a:spcPts val="0"/>
                        </a:spcAft>
                        <a:buClr>
                          <a:srgbClr val="20425A"/>
                        </a:buClr>
                        <a:buSzPts val="1500"/>
                        <a:buFont typeface="Calibri"/>
                        <a:buNone/>
                      </a:pPr>
                      <a:r>
                        <a:rPr lang="en-US" sz="2000" b="1" u="none" strike="noStrike" cap="none">
                          <a:solidFill>
                            <a:srgbClr val="20425A"/>
                          </a:solidFill>
                          <a:latin typeface="Calibri"/>
                          <a:ea typeface="Calibri"/>
                          <a:cs typeface="Calibri"/>
                          <a:sym typeface="Calibri"/>
                        </a:rPr>
                        <a:t>Source code</a:t>
                      </a:r>
                      <a:endParaRPr sz="1500" u="none" strike="noStrike" cap="none"/>
                    </a:p>
                  </a:txBody>
                  <a:tcPr marL="121900" marR="121900" marT="121900" marB="121900" anchor="ctr"/>
                </a:tc>
                <a:tc>
                  <a:txBody>
                    <a:bodyPr/>
                    <a:lstStyle/>
                    <a:p>
                      <a:pPr marL="0" marR="0" lvl="0" indent="0" algn="l" rtl="0">
                        <a:lnSpc>
                          <a:spcPct val="100000"/>
                        </a:lnSpc>
                        <a:spcBef>
                          <a:spcPts val="0"/>
                        </a:spcBef>
                        <a:spcAft>
                          <a:spcPts val="0"/>
                        </a:spcAft>
                        <a:buClr>
                          <a:srgbClr val="20425A"/>
                        </a:buClr>
                        <a:buSzPts val="1500"/>
                        <a:buFont typeface="Calibri"/>
                        <a:buNone/>
                      </a:pPr>
                      <a:r>
                        <a:rPr lang="en-US" sz="2000" b="1" u="none" strike="noStrike" cap="none">
                          <a:solidFill>
                            <a:srgbClr val="20425A"/>
                          </a:solidFill>
                          <a:latin typeface="Calibri"/>
                          <a:ea typeface="Calibri"/>
                          <a:cs typeface="Calibri"/>
                          <a:sym typeface="Calibri"/>
                        </a:rPr>
                        <a:t>Source vocabulary</a:t>
                      </a:r>
                      <a:endParaRPr sz="1500" u="none" strike="noStrike" cap="none"/>
                    </a:p>
                  </a:txBody>
                  <a:tcPr marL="121900" marR="121900" marT="121900" marB="121900" anchor="ctr"/>
                </a:tc>
                <a:tc>
                  <a:txBody>
                    <a:bodyPr/>
                    <a:lstStyle/>
                    <a:p>
                      <a:pPr marL="0" marR="0" lvl="0" indent="0" algn="l" rtl="0">
                        <a:lnSpc>
                          <a:spcPct val="100000"/>
                        </a:lnSpc>
                        <a:spcBef>
                          <a:spcPts val="0"/>
                        </a:spcBef>
                        <a:spcAft>
                          <a:spcPts val="0"/>
                        </a:spcAft>
                        <a:buClr>
                          <a:srgbClr val="20425A"/>
                        </a:buClr>
                        <a:buSzPts val="1500"/>
                        <a:buFont typeface="Calibri"/>
                        <a:buNone/>
                      </a:pPr>
                      <a:r>
                        <a:rPr lang="en-US" sz="2000" b="1" u="none" strike="noStrike" cap="none">
                          <a:solidFill>
                            <a:srgbClr val="20425A"/>
                          </a:solidFill>
                          <a:latin typeface="Calibri"/>
                          <a:ea typeface="Calibri"/>
                          <a:cs typeface="Calibri"/>
                          <a:sym typeface="Calibri"/>
                        </a:rPr>
                        <a:t>Code description</a:t>
                      </a:r>
                      <a:endParaRPr sz="1500" u="none" strike="noStrike" cap="none"/>
                    </a:p>
                  </a:txBody>
                  <a:tcPr marL="121900" marR="121900" marT="121900" marB="121900" anchor="ctr"/>
                </a:tc>
                <a:tc>
                  <a:txBody>
                    <a:bodyPr/>
                    <a:lstStyle/>
                    <a:p>
                      <a:pPr marL="0" marR="0" lvl="0" indent="0" algn="l" rtl="0">
                        <a:lnSpc>
                          <a:spcPct val="100000"/>
                        </a:lnSpc>
                        <a:spcBef>
                          <a:spcPts val="0"/>
                        </a:spcBef>
                        <a:spcAft>
                          <a:spcPts val="0"/>
                        </a:spcAft>
                        <a:buClr>
                          <a:schemeClr val="dk1"/>
                        </a:buClr>
                        <a:buSzPts val="800"/>
                        <a:buFont typeface="Arial"/>
                        <a:buNone/>
                      </a:pPr>
                      <a:r>
                        <a:rPr lang="en-US" sz="2000" b="1" u="none" strike="noStrike" cap="none">
                          <a:solidFill>
                            <a:srgbClr val="20425A"/>
                          </a:solidFill>
                          <a:latin typeface="Calibri"/>
                          <a:ea typeface="Calibri"/>
                          <a:cs typeface="Calibri"/>
                          <a:sym typeface="Calibri"/>
                        </a:rPr>
                        <a:t>CONCEPT.concept_id</a:t>
                      </a:r>
                      <a:endParaRPr sz="2000" b="1" u="none" strike="noStrike" cap="none">
                        <a:solidFill>
                          <a:srgbClr val="20425A"/>
                        </a:solidFill>
                        <a:latin typeface="Calibri"/>
                        <a:ea typeface="Calibri"/>
                        <a:cs typeface="Calibri"/>
                        <a:sym typeface="Calibri"/>
                      </a:endParaRPr>
                    </a:p>
                  </a:txBody>
                  <a:tcPr marL="121900" marR="121900" marT="121900" marB="121900" anchor="ctr"/>
                </a:tc>
                <a:extLst>
                  <a:ext uri="{0D108BD9-81ED-4DB2-BD59-A6C34878D82A}">
                    <a16:rowId xmlns:a16="http://schemas.microsoft.com/office/drawing/2014/main" val="10000"/>
                  </a:ext>
                </a:extLst>
              </a:tr>
              <a:tr h="573747">
                <a:tc>
                  <a:txBody>
                    <a:bodyPr/>
                    <a:lstStyle/>
                    <a:p>
                      <a:pPr marL="0" marR="0" lvl="0" indent="0" algn="l" rtl="0">
                        <a:lnSpc>
                          <a:spcPct val="115000"/>
                        </a:lnSpc>
                        <a:spcBef>
                          <a:spcPts val="0"/>
                        </a:spcBef>
                        <a:spcAft>
                          <a:spcPts val="0"/>
                        </a:spcAft>
                        <a:buClr>
                          <a:srgbClr val="151D21"/>
                        </a:buClr>
                        <a:buSzPts val="1500"/>
                        <a:buFont typeface="Calibri"/>
                        <a:buNone/>
                      </a:pPr>
                      <a:r>
                        <a:rPr lang="en-US" sz="2000" u="none" strike="noStrike" cap="none">
                          <a:solidFill>
                            <a:srgbClr val="F39B19"/>
                          </a:solidFill>
                          <a:latin typeface="Calibri"/>
                          <a:ea typeface="Calibri"/>
                          <a:cs typeface="Calibri"/>
                          <a:sym typeface="Calibri"/>
                        </a:rPr>
                        <a:t>61462000</a:t>
                      </a:r>
                      <a:endParaRPr sz="1500" u="none" strike="noStrike" cap="none">
                        <a:solidFill>
                          <a:srgbClr val="F39B19"/>
                        </a:solidFill>
                      </a:endParaRPr>
                    </a:p>
                  </a:txBody>
                  <a:tcPr marL="121900" marR="121900" marT="121900" marB="121900" anchor="ctr"/>
                </a:tc>
                <a:tc>
                  <a:txBody>
                    <a:bodyPr/>
                    <a:lstStyle/>
                    <a:p>
                      <a:pPr marL="0" marR="0" lvl="0" indent="0" algn="l" rtl="0">
                        <a:lnSpc>
                          <a:spcPct val="100000"/>
                        </a:lnSpc>
                        <a:spcBef>
                          <a:spcPts val="0"/>
                        </a:spcBef>
                        <a:spcAft>
                          <a:spcPts val="0"/>
                        </a:spcAft>
                        <a:buClr>
                          <a:srgbClr val="151D21"/>
                        </a:buClr>
                        <a:buSzPts val="1500"/>
                        <a:buFont typeface="Calibri"/>
                        <a:buNone/>
                      </a:pPr>
                      <a:r>
                        <a:rPr lang="en-US" sz="2000" u="none" strike="noStrike" cap="none">
                          <a:solidFill>
                            <a:srgbClr val="F39B19"/>
                          </a:solidFill>
                          <a:latin typeface="Calibri"/>
                          <a:ea typeface="Calibri"/>
                          <a:cs typeface="Calibri"/>
                          <a:sym typeface="Calibri"/>
                        </a:rPr>
                        <a:t>SNOMED</a:t>
                      </a:r>
                      <a:endParaRPr sz="1500" u="none" strike="noStrike" cap="none">
                        <a:solidFill>
                          <a:srgbClr val="F39B19"/>
                        </a:solidFill>
                      </a:endParaRPr>
                    </a:p>
                  </a:txBody>
                  <a:tcPr marL="121900" marR="121900" marT="121900" marB="121900" anchor="ctr"/>
                </a:tc>
                <a:tc>
                  <a:txBody>
                    <a:bodyPr/>
                    <a:lstStyle/>
                    <a:p>
                      <a:pPr marL="0" marR="0" lvl="0" indent="0" algn="l" rtl="0">
                        <a:lnSpc>
                          <a:spcPct val="115000"/>
                        </a:lnSpc>
                        <a:spcBef>
                          <a:spcPts val="0"/>
                        </a:spcBef>
                        <a:spcAft>
                          <a:spcPts val="0"/>
                        </a:spcAft>
                        <a:buClr>
                          <a:srgbClr val="151D21"/>
                        </a:buClr>
                        <a:buSzPts val="1500"/>
                        <a:buFont typeface="Calibri"/>
                        <a:buNone/>
                      </a:pPr>
                      <a:r>
                        <a:rPr lang="en-US" sz="2000" u="none" strike="noStrike" cap="none">
                          <a:solidFill>
                            <a:srgbClr val="F39B19"/>
                          </a:solidFill>
                          <a:latin typeface="Calibri"/>
                          <a:ea typeface="Calibri"/>
                          <a:cs typeface="Calibri"/>
                          <a:sym typeface="Calibri"/>
                        </a:rPr>
                        <a:t>Malaria</a:t>
                      </a:r>
                      <a:endParaRPr sz="1500" u="none" strike="noStrike" cap="none">
                        <a:solidFill>
                          <a:srgbClr val="F39B19"/>
                        </a:solidFill>
                      </a:endParaRPr>
                    </a:p>
                  </a:txBody>
                  <a:tcPr marL="121900" marR="121900" marT="121900" marB="121900" anchor="ctr"/>
                </a:tc>
                <a:tc>
                  <a:txBody>
                    <a:bodyPr/>
                    <a:lstStyle/>
                    <a:p>
                      <a:pPr marL="0" marR="0" lvl="0" indent="0" algn="l" rtl="0">
                        <a:lnSpc>
                          <a:spcPct val="115000"/>
                        </a:lnSpc>
                        <a:spcBef>
                          <a:spcPts val="0"/>
                        </a:spcBef>
                        <a:spcAft>
                          <a:spcPts val="0"/>
                        </a:spcAft>
                        <a:buClr>
                          <a:schemeClr val="dk1"/>
                        </a:buClr>
                        <a:buSzPts val="800"/>
                        <a:buFont typeface="Arial"/>
                        <a:buNone/>
                      </a:pPr>
                      <a:r>
                        <a:rPr lang="en-US" sz="2000" u="none" strike="noStrike" cap="none">
                          <a:solidFill>
                            <a:srgbClr val="F39B19"/>
                          </a:solidFill>
                          <a:latin typeface="Calibri"/>
                          <a:ea typeface="Calibri"/>
                          <a:cs typeface="Calibri"/>
                          <a:sym typeface="Calibri"/>
                        </a:rPr>
                        <a:t>438067</a:t>
                      </a:r>
                      <a:endParaRPr sz="2000" u="none" strike="noStrike" cap="none">
                        <a:solidFill>
                          <a:srgbClr val="F39B19"/>
                        </a:solidFill>
                        <a:latin typeface="Calibri"/>
                        <a:ea typeface="Calibri"/>
                        <a:cs typeface="Calibri"/>
                        <a:sym typeface="Calibri"/>
                      </a:endParaRPr>
                    </a:p>
                  </a:txBody>
                  <a:tcPr marL="121900" marR="121900" marT="121900" marB="121900" anchor="ctr"/>
                </a:tc>
                <a:extLst>
                  <a:ext uri="{0D108BD9-81ED-4DB2-BD59-A6C34878D82A}">
                    <a16:rowId xmlns:a16="http://schemas.microsoft.com/office/drawing/2014/main" val="10001"/>
                  </a:ext>
                </a:extLst>
              </a:tr>
              <a:tr h="568067">
                <a:tc>
                  <a:txBody>
                    <a:bodyPr/>
                    <a:lstStyle/>
                    <a:p>
                      <a:pPr marL="0" marR="0" lvl="0" indent="0" algn="l" rtl="0">
                        <a:lnSpc>
                          <a:spcPct val="100000"/>
                        </a:lnSpc>
                        <a:spcBef>
                          <a:spcPts val="0"/>
                        </a:spcBef>
                        <a:spcAft>
                          <a:spcPts val="0"/>
                        </a:spcAft>
                        <a:buClr>
                          <a:srgbClr val="151D21"/>
                        </a:buClr>
                        <a:buSzPts val="1500"/>
                        <a:buFont typeface="Calibri"/>
                        <a:buNone/>
                      </a:pPr>
                      <a:r>
                        <a:rPr lang="en-US" sz="2000" u="none" strike="noStrike" cap="none">
                          <a:solidFill>
                            <a:srgbClr val="151D21"/>
                          </a:solidFill>
                          <a:latin typeface="Calibri"/>
                          <a:ea typeface="Calibri"/>
                          <a:cs typeface="Calibri"/>
                          <a:sym typeface="Calibri"/>
                        </a:rPr>
                        <a:t>A663D00</a:t>
                      </a:r>
                      <a:endParaRPr sz="1500" u="none" strike="noStrike" cap="none"/>
                    </a:p>
                  </a:txBody>
                  <a:tcPr marL="121900" marR="121900" marT="121900" marB="121900" anchor="ctr"/>
                </a:tc>
                <a:tc>
                  <a:txBody>
                    <a:bodyPr/>
                    <a:lstStyle/>
                    <a:p>
                      <a:pPr marL="0" marR="0" lvl="0" indent="0" algn="l" rtl="0">
                        <a:lnSpc>
                          <a:spcPct val="100000"/>
                        </a:lnSpc>
                        <a:spcBef>
                          <a:spcPts val="0"/>
                        </a:spcBef>
                        <a:spcAft>
                          <a:spcPts val="0"/>
                        </a:spcAft>
                        <a:buClr>
                          <a:srgbClr val="151D21"/>
                        </a:buClr>
                        <a:buSzPts val="1500"/>
                        <a:buFont typeface="Calibri"/>
                        <a:buNone/>
                      </a:pPr>
                      <a:r>
                        <a:rPr lang="en-US" sz="2000" u="none" strike="noStrike" cap="none">
                          <a:solidFill>
                            <a:srgbClr val="151D21"/>
                          </a:solidFill>
                          <a:latin typeface="Calibri"/>
                          <a:ea typeface="Calibri"/>
                          <a:cs typeface="Calibri"/>
                          <a:sym typeface="Calibri"/>
                        </a:rPr>
                        <a:t>Read</a:t>
                      </a:r>
                      <a:endParaRPr sz="2000" u="none" strike="noStrike" cap="none">
                        <a:solidFill>
                          <a:srgbClr val="151D21"/>
                        </a:solidFill>
                        <a:latin typeface="Calibri"/>
                        <a:ea typeface="Calibri"/>
                        <a:cs typeface="Calibri"/>
                        <a:sym typeface="Calibri"/>
                      </a:endParaRPr>
                    </a:p>
                  </a:txBody>
                  <a:tcPr marL="121900" marR="121900" marT="121900" marB="121900" anchor="ctr"/>
                </a:tc>
                <a:tc>
                  <a:txBody>
                    <a:bodyPr/>
                    <a:lstStyle/>
                    <a:p>
                      <a:pPr marL="0" marR="0" lvl="0" indent="0" algn="l" rtl="0">
                        <a:lnSpc>
                          <a:spcPct val="100000"/>
                        </a:lnSpc>
                        <a:spcBef>
                          <a:spcPts val="0"/>
                        </a:spcBef>
                        <a:spcAft>
                          <a:spcPts val="0"/>
                        </a:spcAft>
                        <a:buClr>
                          <a:srgbClr val="151D21"/>
                        </a:buClr>
                        <a:buSzPts val="1500"/>
                        <a:buFont typeface="Calibri"/>
                        <a:buNone/>
                      </a:pPr>
                      <a:r>
                        <a:rPr lang="en-US" sz="2000" u="none" strike="noStrike" cap="none">
                          <a:solidFill>
                            <a:srgbClr val="151D21"/>
                          </a:solidFill>
                          <a:latin typeface="Calibri"/>
                          <a:ea typeface="Calibri"/>
                          <a:cs typeface="Calibri"/>
                          <a:sym typeface="Calibri"/>
                        </a:rPr>
                        <a:t>Zika Fever</a:t>
                      </a:r>
                      <a:endParaRPr sz="1500" u="none" strike="noStrike" cap="none"/>
                    </a:p>
                  </a:txBody>
                  <a:tcPr marL="121900" marR="121900" marT="121900" marB="121900" anchor="ctr"/>
                </a:tc>
                <a:tc>
                  <a:txBody>
                    <a:bodyPr/>
                    <a:lstStyle/>
                    <a:p>
                      <a:pPr marL="0" marR="0" lvl="0" indent="0" algn="l" rtl="0">
                        <a:lnSpc>
                          <a:spcPct val="100000"/>
                        </a:lnSpc>
                        <a:spcBef>
                          <a:spcPts val="0"/>
                        </a:spcBef>
                        <a:spcAft>
                          <a:spcPts val="0"/>
                        </a:spcAft>
                        <a:buClr>
                          <a:srgbClr val="151D21"/>
                        </a:buClr>
                        <a:buSzPts val="1500"/>
                        <a:buFont typeface="Calibri"/>
                        <a:buNone/>
                      </a:pPr>
                      <a:r>
                        <a:rPr lang="en-US" sz="2000" u="none" strike="noStrike" cap="none">
                          <a:solidFill>
                            <a:srgbClr val="151D21"/>
                          </a:solidFill>
                          <a:latin typeface="Calibri"/>
                          <a:ea typeface="Calibri"/>
                          <a:cs typeface="Calibri"/>
                          <a:sym typeface="Calibri"/>
                        </a:rPr>
                        <a:t>45489770</a:t>
                      </a:r>
                      <a:endParaRPr sz="1500" u="none" strike="noStrike" cap="none"/>
                    </a:p>
                  </a:txBody>
                  <a:tcPr marL="121900" marR="121900" marT="121900" marB="121900" anchor="ctr"/>
                </a:tc>
                <a:extLst>
                  <a:ext uri="{0D108BD9-81ED-4DB2-BD59-A6C34878D82A}">
                    <a16:rowId xmlns:a16="http://schemas.microsoft.com/office/drawing/2014/main" val="10002"/>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11"/>
        <p:cNvGrpSpPr/>
        <p:nvPr/>
      </p:nvGrpSpPr>
      <p:grpSpPr>
        <a:xfrm>
          <a:off x="0" y="0"/>
          <a:ext cx="0" cy="0"/>
          <a:chOff x="0" y="0"/>
          <a:chExt cx="0" cy="0"/>
        </a:xfrm>
      </p:grpSpPr>
      <p:pic>
        <p:nvPicPr>
          <p:cNvPr id="512" name="Google Shape;512;ga0d99388c2_0_532"/>
          <p:cNvPicPr preferRelativeResize="0"/>
          <p:nvPr/>
        </p:nvPicPr>
        <p:blipFill rotWithShape="1">
          <a:blip r:embed="rId3">
            <a:alphaModFix/>
          </a:blip>
          <a:srcRect/>
          <a:stretch/>
        </p:blipFill>
        <p:spPr>
          <a:xfrm>
            <a:off x="0" y="1"/>
            <a:ext cx="12192000" cy="6858001"/>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33"/>
        <p:cNvGrpSpPr/>
        <p:nvPr/>
      </p:nvGrpSpPr>
      <p:grpSpPr>
        <a:xfrm>
          <a:off x="0" y="0"/>
          <a:ext cx="0" cy="0"/>
          <a:chOff x="0" y="0"/>
          <a:chExt cx="0" cy="0"/>
        </a:xfrm>
      </p:grpSpPr>
      <p:sp>
        <p:nvSpPr>
          <p:cNvPr id="534" name="Google Shape;534;ga0d99388c2_0_566"/>
          <p:cNvSpPr txBox="1">
            <a:spLocks noGrp="1"/>
          </p:cNvSpPr>
          <p:nvPr>
            <p:ph type="title"/>
          </p:nvPr>
        </p:nvSpPr>
        <p:spPr>
          <a:xfrm>
            <a:off x="1143000" y="114300"/>
            <a:ext cx="10554000" cy="628400"/>
          </a:xfrm>
          <a:prstGeom prst="rect">
            <a:avLst/>
          </a:prstGeom>
          <a:noFill/>
          <a:ln>
            <a:noFill/>
          </a:ln>
        </p:spPr>
        <p:txBody>
          <a:bodyPr spcFirstLastPara="1" wrap="square" lIns="91433" tIns="91433" rIns="91433" bIns="91433" anchor="ctr" anchorCtr="0">
            <a:noAutofit/>
          </a:bodyPr>
          <a:lstStyle/>
          <a:p>
            <a:pPr algn="l">
              <a:lnSpc>
                <a:spcPct val="90000"/>
              </a:lnSpc>
              <a:buSzPts val="3000"/>
            </a:pPr>
            <a:r>
              <a:rPr lang="en-US" b="1" dirty="0"/>
              <a:t>Source Codes Mapping – Scenario 2</a:t>
            </a:r>
          </a:p>
        </p:txBody>
      </p:sp>
      <p:sp>
        <p:nvSpPr>
          <p:cNvPr id="535" name="Google Shape;535;ga0d99388c2_0_566"/>
          <p:cNvSpPr txBox="1"/>
          <p:nvPr/>
        </p:nvSpPr>
        <p:spPr>
          <a:xfrm>
            <a:off x="384693" y="1676416"/>
            <a:ext cx="5323200" cy="1565600"/>
          </a:xfrm>
          <a:prstGeom prst="rect">
            <a:avLst/>
          </a:prstGeom>
          <a:noFill/>
          <a:ln>
            <a:noFill/>
          </a:ln>
        </p:spPr>
        <p:txBody>
          <a:bodyPr spcFirstLastPara="1" wrap="square" lIns="91433" tIns="45700" rIns="91433" bIns="45700" anchor="t" anchorCtr="0">
            <a:noAutofit/>
          </a:bodyPr>
          <a:lstStyle/>
          <a:p>
            <a:pPr marL="237061" indent="-228594" defTabSz="1219170">
              <a:buClr>
                <a:srgbClr val="20425A"/>
              </a:buClr>
              <a:buSzPts val="2100"/>
              <a:buFont typeface="Arial"/>
              <a:buChar char="•"/>
            </a:pPr>
            <a:r>
              <a:rPr lang="en-US" sz="2800" kern="0">
                <a:solidFill>
                  <a:srgbClr val="20425A"/>
                </a:solidFill>
                <a:latin typeface="Calibri"/>
                <a:ea typeface="Calibri"/>
                <a:cs typeface="Calibri"/>
                <a:sym typeface="Calibri"/>
              </a:rPr>
              <a:t>Source code is a text string</a:t>
            </a:r>
            <a:endParaRPr sz="2400" kern="0">
              <a:solidFill>
                <a:srgbClr val="20425A"/>
              </a:solidFill>
              <a:latin typeface="Calibri"/>
              <a:ea typeface="Calibri"/>
              <a:cs typeface="Calibri"/>
              <a:sym typeface="Calibri"/>
            </a:endParaRPr>
          </a:p>
        </p:txBody>
      </p:sp>
      <p:sp>
        <p:nvSpPr>
          <p:cNvPr id="536" name="Google Shape;536;ga0d99388c2_0_566"/>
          <p:cNvSpPr txBox="1"/>
          <p:nvPr/>
        </p:nvSpPr>
        <p:spPr>
          <a:xfrm>
            <a:off x="384693" y="1218660"/>
            <a:ext cx="5133200" cy="409200"/>
          </a:xfrm>
          <a:prstGeom prst="rect">
            <a:avLst/>
          </a:prstGeom>
          <a:noFill/>
          <a:ln>
            <a:noFill/>
          </a:ln>
        </p:spPr>
        <p:txBody>
          <a:bodyPr spcFirstLastPara="1" wrap="square" lIns="91433" tIns="45700" rIns="91433" bIns="45700" anchor="t" anchorCtr="0">
            <a:noAutofit/>
          </a:bodyPr>
          <a:lstStyle/>
          <a:p>
            <a:pPr defTabSz="1219170">
              <a:lnSpc>
                <a:spcPct val="90000"/>
              </a:lnSpc>
              <a:buClr>
                <a:srgbClr val="20425A"/>
              </a:buClr>
              <a:buSzPts val="2100"/>
            </a:pPr>
            <a:r>
              <a:rPr lang="en-US" sz="2800" b="1" kern="0">
                <a:solidFill>
                  <a:srgbClr val="20425A"/>
                </a:solidFill>
                <a:latin typeface="Calibri"/>
                <a:ea typeface="Calibri"/>
                <a:cs typeface="Calibri"/>
                <a:sym typeface="Calibri"/>
              </a:rPr>
              <a:t>Scenario</a:t>
            </a:r>
            <a:endParaRPr sz="1467" kern="0">
              <a:solidFill>
                <a:srgbClr val="000000"/>
              </a:solidFill>
              <a:latin typeface="Arial"/>
              <a:ea typeface="Arial"/>
              <a:cs typeface="Arial"/>
              <a:sym typeface="Arial"/>
            </a:endParaRPr>
          </a:p>
        </p:txBody>
      </p:sp>
      <p:sp>
        <p:nvSpPr>
          <p:cNvPr id="537" name="Google Shape;537;ga0d99388c2_0_566"/>
          <p:cNvSpPr txBox="1"/>
          <p:nvPr/>
        </p:nvSpPr>
        <p:spPr>
          <a:xfrm>
            <a:off x="5998056" y="1179429"/>
            <a:ext cx="4966000" cy="486400"/>
          </a:xfrm>
          <a:prstGeom prst="rect">
            <a:avLst/>
          </a:prstGeom>
          <a:noFill/>
          <a:ln>
            <a:noFill/>
          </a:ln>
        </p:spPr>
        <p:txBody>
          <a:bodyPr spcFirstLastPara="1" wrap="square" lIns="91433" tIns="27433" rIns="91433" bIns="27433" anchor="t" anchorCtr="0">
            <a:noAutofit/>
          </a:bodyPr>
          <a:lstStyle/>
          <a:p>
            <a:pPr defTabSz="1219170">
              <a:buClr>
                <a:srgbClr val="F79646"/>
              </a:buClr>
              <a:buSzPts val="2100"/>
            </a:pPr>
            <a:r>
              <a:rPr lang="en-US" sz="2800" b="1" kern="0">
                <a:solidFill>
                  <a:srgbClr val="F79646"/>
                </a:solidFill>
                <a:latin typeface="Calibri"/>
                <a:ea typeface="Calibri"/>
                <a:cs typeface="Calibri"/>
                <a:sym typeface="Calibri"/>
              </a:rPr>
              <a:t>Solution </a:t>
            </a:r>
            <a:endParaRPr sz="2800" b="1" kern="0">
              <a:solidFill>
                <a:srgbClr val="F79646"/>
              </a:solidFill>
              <a:latin typeface="Calibri"/>
              <a:ea typeface="Calibri"/>
              <a:cs typeface="Calibri"/>
              <a:sym typeface="Calibri"/>
            </a:endParaRPr>
          </a:p>
        </p:txBody>
      </p:sp>
      <p:cxnSp>
        <p:nvCxnSpPr>
          <p:cNvPr id="538" name="Google Shape;538;ga0d99388c2_0_566"/>
          <p:cNvCxnSpPr/>
          <p:nvPr/>
        </p:nvCxnSpPr>
        <p:spPr>
          <a:xfrm>
            <a:off x="384693" y="1695057"/>
            <a:ext cx="5282800" cy="0"/>
          </a:xfrm>
          <a:prstGeom prst="straightConnector1">
            <a:avLst/>
          </a:prstGeom>
          <a:noFill/>
          <a:ln w="76200" cap="rnd" cmpd="sng">
            <a:solidFill>
              <a:srgbClr val="20425A"/>
            </a:solidFill>
            <a:prstDash val="solid"/>
            <a:round/>
            <a:headEnd type="none" w="sm" len="sm"/>
            <a:tailEnd type="none" w="sm" len="sm"/>
          </a:ln>
        </p:spPr>
      </p:cxnSp>
      <p:cxnSp>
        <p:nvCxnSpPr>
          <p:cNvPr id="539" name="Google Shape;539;ga0d99388c2_0_566"/>
          <p:cNvCxnSpPr/>
          <p:nvPr/>
        </p:nvCxnSpPr>
        <p:spPr>
          <a:xfrm>
            <a:off x="5998056" y="1695057"/>
            <a:ext cx="5285200" cy="0"/>
          </a:xfrm>
          <a:prstGeom prst="straightConnector1">
            <a:avLst/>
          </a:prstGeom>
          <a:noFill/>
          <a:ln w="76200" cap="rnd" cmpd="sng">
            <a:solidFill>
              <a:schemeClr val="accent6"/>
            </a:solidFill>
            <a:prstDash val="solid"/>
            <a:round/>
            <a:headEnd type="none" w="sm" len="sm"/>
            <a:tailEnd type="none" w="sm" len="sm"/>
          </a:ln>
        </p:spPr>
      </p:cxnSp>
      <p:sp>
        <p:nvSpPr>
          <p:cNvPr id="540" name="Google Shape;540;ga0d99388c2_0_566"/>
          <p:cNvSpPr txBox="1"/>
          <p:nvPr/>
        </p:nvSpPr>
        <p:spPr>
          <a:xfrm>
            <a:off x="5960019" y="1705821"/>
            <a:ext cx="5361200" cy="2394800"/>
          </a:xfrm>
          <a:prstGeom prst="rect">
            <a:avLst/>
          </a:prstGeom>
          <a:noFill/>
          <a:ln>
            <a:noFill/>
          </a:ln>
        </p:spPr>
        <p:txBody>
          <a:bodyPr spcFirstLastPara="1" wrap="square" lIns="91433" tIns="45700" rIns="91433" bIns="45700" anchor="t" anchorCtr="0">
            <a:noAutofit/>
          </a:bodyPr>
          <a:lstStyle/>
          <a:p>
            <a:pPr marL="287859" indent="-279393" defTabSz="1219170">
              <a:buClr>
                <a:srgbClr val="20425A"/>
              </a:buClr>
              <a:buSzPts val="2100"/>
              <a:buFont typeface="Arial"/>
              <a:buChar char="•"/>
            </a:pPr>
            <a:r>
              <a:rPr lang="en-US" sz="2800" kern="0">
                <a:solidFill>
                  <a:srgbClr val="20425A"/>
                </a:solidFill>
                <a:latin typeface="Calibri"/>
                <a:ea typeface="Calibri"/>
                <a:cs typeface="Calibri"/>
                <a:sym typeface="Calibri"/>
              </a:rPr>
              <a:t>Use using the following condition to perform the mapping:</a:t>
            </a:r>
            <a:endParaRPr sz="1467" kern="0">
              <a:solidFill>
                <a:srgbClr val="000000"/>
              </a:solidFill>
              <a:latin typeface="Arial"/>
              <a:ea typeface="Arial"/>
              <a:cs typeface="Arial"/>
              <a:sym typeface="Arial"/>
            </a:endParaRPr>
          </a:p>
          <a:p>
            <a:pPr marL="457189" lvl="1" defTabSz="1219170">
              <a:buClr>
                <a:srgbClr val="000000"/>
              </a:buClr>
              <a:buSzPts val="1500"/>
            </a:pPr>
            <a:r>
              <a:rPr lang="en-US" sz="2000" kern="0">
                <a:solidFill>
                  <a:srgbClr val="20425A"/>
                </a:solidFill>
                <a:latin typeface="Calibri"/>
                <a:ea typeface="Calibri"/>
                <a:cs typeface="Calibri"/>
                <a:sym typeface="Calibri"/>
              </a:rPr>
              <a:t>Where &lt;source string&gt; = CONCEPT.concept_name and &lt;source domain&gt; = CONCEPT.domain_id</a:t>
            </a:r>
            <a:endParaRPr sz="2000" kern="0">
              <a:solidFill>
                <a:srgbClr val="20425A"/>
              </a:solidFill>
              <a:latin typeface="Calibri"/>
              <a:ea typeface="Calibri"/>
              <a:cs typeface="Calibri"/>
              <a:sym typeface="Calibri"/>
            </a:endParaRPr>
          </a:p>
          <a:p>
            <a:pPr marL="237061" indent="-50799" defTabSz="1219170">
              <a:spcBef>
                <a:spcPts val="533"/>
              </a:spcBef>
              <a:buClr>
                <a:srgbClr val="000000"/>
              </a:buClr>
              <a:buSzPts val="2100"/>
            </a:pPr>
            <a:endParaRPr sz="2800" kern="0">
              <a:solidFill>
                <a:srgbClr val="20425A"/>
              </a:solidFill>
              <a:latin typeface="Calibri"/>
              <a:ea typeface="Calibri"/>
              <a:cs typeface="Calibri"/>
              <a:sym typeface="Calibri"/>
            </a:endParaRPr>
          </a:p>
        </p:txBody>
      </p:sp>
      <p:graphicFrame>
        <p:nvGraphicFramePr>
          <p:cNvPr id="541" name="Google Shape;541;ga0d99388c2_0_566"/>
          <p:cNvGraphicFramePr/>
          <p:nvPr>
            <p:extLst>
              <p:ext uri="{D42A27DB-BD31-4B8C-83A1-F6EECF244321}">
                <p14:modId xmlns:p14="http://schemas.microsoft.com/office/powerpoint/2010/main" val="3759468981"/>
              </p:ext>
            </p:extLst>
          </p:nvPr>
        </p:nvGraphicFramePr>
        <p:xfrm>
          <a:off x="724898" y="3768644"/>
          <a:ext cx="10742234" cy="2219546"/>
        </p:xfrm>
        <a:graphic>
          <a:graphicData uri="http://schemas.openxmlformats.org/drawingml/2006/table">
            <a:tbl>
              <a:tblPr>
                <a:noFill/>
              </a:tblPr>
              <a:tblGrid>
                <a:gridCol w="1704500">
                  <a:extLst>
                    <a:ext uri="{9D8B030D-6E8A-4147-A177-3AD203B41FA5}">
                      <a16:colId xmlns:a16="http://schemas.microsoft.com/office/drawing/2014/main" val="20000"/>
                    </a:ext>
                  </a:extLst>
                </a:gridCol>
                <a:gridCol w="1861667">
                  <a:extLst>
                    <a:ext uri="{9D8B030D-6E8A-4147-A177-3AD203B41FA5}">
                      <a16:colId xmlns:a16="http://schemas.microsoft.com/office/drawing/2014/main" val="20001"/>
                    </a:ext>
                  </a:extLst>
                </a:gridCol>
                <a:gridCol w="4490500">
                  <a:extLst>
                    <a:ext uri="{9D8B030D-6E8A-4147-A177-3AD203B41FA5}">
                      <a16:colId xmlns:a16="http://schemas.microsoft.com/office/drawing/2014/main" val="20002"/>
                    </a:ext>
                  </a:extLst>
                </a:gridCol>
                <a:gridCol w="2685567">
                  <a:extLst>
                    <a:ext uri="{9D8B030D-6E8A-4147-A177-3AD203B41FA5}">
                      <a16:colId xmlns:a16="http://schemas.microsoft.com/office/drawing/2014/main" val="20003"/>
                    </a:ext>
                  </a:extLst>
                </a:gridCol>
              </a:tblGrid>
              <a:tr h="467674">
                <a:tc>
                  <a:txBody>
                    <a:bodyPr/>
                    <a:lstStyle/>
                    <a:p>
                      <a:pPr marL="0" marR="0" lvl="0" indent="0" algn="l" rtl="0">
                        <a:lnSpc>
                          <a:spcPct val="100000"/>
                        </a:lnSpc>
                        <a:spcBef>
                          <a:spcPts val="0"/>
                        </a:spcBef>
                        <a:spcAft>
                          <a:spcPts val="0"/>
                        </a:spcAft>
                        <a:buClr>
                          <a:srgbClr val="20425A"/>
                        </a:buClr>
                        <a:buSzPts val="1500"/>
                        <a:buFont typeface="Calibri"/>
                        <a:buNone/>
                      </a:pPr>
                      <a:r>
                        <a:rPr lang="en-US" sz="2000" b="1" u="none" strike="noStrike" cap="none">
                          <a:solidFill>
                            <a:srgbClr val="20425A"/>
                          </a:solidFill>
                          <a:latin typeface="Calibri"/>
                          <a:ea typeface="Calibri"/>
                          <a:cs typeface="Calibri"/>
                          <a:sym typeface="Calibri"/>
                        </a:rPr>
                        <a:t>Source string</a:t>
                      </a:r>
                      <a:endParaRPr sz="1500" u="none" strike="noStrike" cap="none"/>
                    </a:p>
                  </a:txBody>
                  <a:tcPr marL="121900" marR="121900" marT="121900" marB="121900" anchor="ctr"/>
                </a:tc>
                <a:tc>
                  <a:txBody>
                    <a:bodyPr/>
                    <a:lstStyle/>
                    <a:p>
                      <a:pPr marL="0" marR="0" lvl="0" indent="0" algn="l" rtl="0">
                        <a:lnSpc>
                          <a:spcPct val="100000"/>
                        </a:lnSpc>
                        <a:spcBef>
                          <a:spcPts val="0"/>
                        </a:spcBef>
                        <a:spcAft>
                          <a:spcPts val="0"/>
                        </a:spcAft>
                        <a:buClr>
                          <a:srgbClr val="20425A"/>
                        </a:buClr>
                        <a:buSzPts val="1500"/>
                        <a:buFont typeface="Calibri"/>
                        <a:buNone/>
                      </a:pPr>
                      <a:r>
                        <a:rPr lang="en-US" sz="2000" b="1" u="none" strike="noStrike" cap="none">
                          <a:solidFill>
                            <a:srgbClr val="20425A"/>
                          </a:solidFill>
                          <a:latin typeface="Calibri"/>
                          <a:ea typeface="Calibri"/>
                          <a:cs typeface="Calibri"/>
                          <a:sym typeface="Calibri"/>
                        </a:rPr>
                        <a:t>Source domain</a:t>
                      </a:r>
                      <a:endParaRPr sz="1500" u="none" strike="noStrike" cap="none"/>
                    </a:p>
                  </a:txBody>
                  <a:tcPr marL="121900" marR="121900" marT="121900" marB="121900" anchor="ctr"/>
                </a:tc>
                <a:tc>
                  <a:txBody>
                    <a:bodyPr/>
                    <a:lstStyle/>
                    <a:p>
                      <a:pPr marL="0" marR="0" lvl="0" indent="0" algn="l" rtl="0">
                        <a:lnSpc>
                          <a:spcPct val="100000"/>
                        </a:lnSpc>
                        <a:spcBef>
                          <a:spcPts val="0"/>
                        </a:spcBef>
                        <a:spcAft>
                          <a:spcPts val="0"/>
                        </a:spcAft>
                        <a:buClr>
                          <a:srgbClr val="20425A"/>
                        </a:buClr>
                        <a:buSzPts val="1500"/>
                        <a:buFont typeface="Calibri"/>
                        <a:buNone/>
                      </a:pPr>
                      <a:r>
                        <a:rPr lang="en-US" sz="2000" b="1" u="none" strike="noStrike" cap="none">
                          <a:solidFill>
                            <a:srgbClr val="20425A"/>
                          </a:solidFill>
                          <a:latin typeface="Calibri"/>
                          <a:ea typeface="Calibri"/>
                          <a:cs typeface="Calibri"/>
                          <a:sym typeface="Calibri"/>
                        </a:rPr>
                        <a:t>Source table/field</a:t>
                      </a:r>
                      <a:endParaRPr sz="1500" u="none" strike="noStrike" cap="none"/>
                    </a:p>
                  </a:txBody>
                  <a:tcPr marL="121900" marR="121900" marT="121900" marB="121900" anchor="ctr"/>
                </a:tc>
                <a:tc>
                  <a:txBody>
                    <a:bodyPr/>
                    <a:lstStyle/>
                    <a:p>
                      <a:pPr marL="0" marR="0" lvl="0" indent="0" algn="l" rtl="0">
                        <a:lnSpc>
                          <a:spcPct val="100000"/>
                        </a:lnSpc>
                        <a:spcBef>
                          <a:spcPts val="0"/>
                        </a:spcBef>
                        <a:spcAft>
                          <a:spcPts val="0"/>
                        </a:spcAft>
                        <a:buClr>
                          <a:schemeClr val="dk1"/>
                        </a:buClr>
                        <a:buSzPts val="800"/>
                        <a:buFont typeface="Arial"/>
                        <a:buNone/>
                      </a:pPr>
                      <a:r>
                        <a:rPr lang="en-US" sz="2000" b="1" u="none" strike="noStrike" cap="none">
                          <a:solidFill>
                            <a:srgbClr val="20425A"/>
                          </a:solidFill>
                          <a:latin typeface="Calibri"/>
                          <a:ea typeface="Calibri"/>
                          <a:cs typeface="Calibri"/>
                          <a:sym typeface="Calibri"/>
                        </a:rPr>
                        <a:t>CONCEPT.concept_id</a:t>
                      </a:r>
                      <a:endParaRPr sz="2000" b="1" u="none" strike="noStrike" cap="none">
                        <a:solidFill>
                          <a:srgbClr val="20425A"/>
                        </a:solidFill>
                        <a:latin typeface="Calibri"/>
                        <a:ea typeface="Calibri"/>
                        <a:cs typeface="Calibri"/>
                        <a:sym typeface="Calibri"/>
                      </a:endParaRPr>
                    </a:p>
                  </a:txBody>
                  <a:tcPr marL="121900" marR="121900" marT="121900" marB="121900" anchor="ctr"/>
                </a:tc>
                <a:extLst>
                  <a:ext uri="{0D108BD9-81ED-4DB2-BD59-A6C34878D82A}">
                    <a16:rowId xmlns:a16="http://schemas.microsoft.com/office/drawing/2014/main" val="10000"/>
                  </a:ext>
                </a:extLst>
              </a:tr>
              <a:tr h="467674">
                <a:tc>
                  <a:txBody>
                    <a:bodyPr/>
                    <a:lstStyle/>
                    <a:p>
                      <a:pPr marL="0" marR="0" lvl="0" indent="0" algn="l" rtl="0">
                        <a:lnSpc>
                          <a:spcPct val="115000"/>
                        </a:lnSpc>
                        <a:spcBef>
                          <a:spcPts val="0"/>
                        </a:spcBef>
                        <a:spcAft>
                          <a:spcPts val="0"/>
                        </a:spcAft>
                        <a:buClr>
                          <a:srgbClr val="151D21"/>
                        </a:buClr>
                        <a:buSzPts val="1500"/>
                        <a:buFont typeface="Calibri"/>
                        <a:buNone/>
                      </a:pPr>
                      <a:r>
                        <a:rPr lang="en-US" sz="2000" u="none" strike="noStrike" cap="none">
                          <a:solidFill>
                            <a:srgbClr val="F39B19"/>
                          </a:solidFill>
                          <a:latin typeface="Calibri"/>
                          <a:ea typeface="Calibri"/>
                          <a:cs typeface="Calibri"/>
                          <a:sym typeface="Calibri"/>
                        </a:rPr>
                        <a:t>Centimeter</a:t>
                      </a:r>
                      <a:endParaRPr sz="2000" u="none" strike="noStrike" cap="none">
                        <a:solidFill>
                          <a:srgbClr val="F39B19"/>
                        </a:solidFill>
                        <a:latin typeface="Calibri"/>
                        <a:ea typeface="Calibri"/>
                        <a:cs typeface="Calibri"/>
                        <a:sym typeface="Calibri"/>
                      </a:endParaRPr>
                    </a:p>
                  </a:txBody>
                  <a:tcPr marL="121900" marR="121900" marT="121900" marB="121900" anchor="ctr"/>
                </a:tc>
                <a:tc>
                  <a:txBody>
                    <a:bodyPr/>
                    <a:lstStyle/>
                    <a:p>
                      <a:pPr marL="0" marR="0" lvl="0" indent="0" algn="l" rtl="0">
                        <a:lnSpc>
                          <a:spcPct val="100000"/>
                        </a:lnSpc>
                        <a:spcBef>
                          <a:spcPts val="0"/>
                        </a:spcBef>
                        <a:spcAft>
                          <a:spcPts val="0"/>
                        </a:spcAft>
                        <a:buClr>
                          <a:srgbClr val="151D21"/>
                        </a:buClr>
                        <a:buSzPts val="1500"/>
                        <a:buFont typeface="Calibri"/>
                        <a:buNone/>
                      </a:pPr>
                      <a:r>
                        <a:rPr lang="en-US" sz="2000" u="none" strike="noStrike" cap="none">
                          <a:solidFill>
                            <a:srgbClr val="F39B19"/>
                          </a:solidFill>
                          <a:latin typeface="Calibri"/>
                          <a:ea typeface="Calibri"/>
                          <a:cs typeface="Calibri"/>
                          <a:sym typeface="Calibri"/>
                        </a:rPr>
                        <a:t>Unit</a:t>
                      </a:r>
                      <a:endParaRPr sz="1500" u="none" strike="noStrike" cap="none">
                        <a:solidFill>
                          <a:srgbClr val="F39B19"/>
                        </a:solidFill>
                      </a:endParaRPr>
                    </a:p>
                  </a:txBody>
                  <a:tcPr marL="121900" marR="121900" marT="121900" marB="121900" anchor="ctr"/>
                </a:tc>
                <a:tc>
                  <a:txBody>
                    <a:bodyPr/>
                    <a:lstStyle/>
                    <a:p>
                      <a:pPr marL="0" marR="0" lvl="0" indent="0" algn="l" rtl="0">
                        <a:lnSpc>
                          <a:spcPct val="115000"/>
                        </a:lnSpc>
                        <a:spcBef>
                          <a:spcPts val="0"/>
                        </a:spcBef>
                        <a:spcAft>
                          <a:spcPts val="0"/>
                        </a:spcAft>
                        <a:buClr>
                          <a:srgbClr val="151D21"/>
                        </a:buClr>
                        <a:buSzPts val="1500"/>
                        <a:buFont typeface="Calibri"/>
                        <a:buNone/>
                      </a:pPr>
                      <a:r>
                        <a:rPr lang="en-US" sz="2000" u="none" strike="noStrike" cap="none">
                          <a:solidFill>
                            <a:srgbClr val="F39B19"/>
                          </a:solidFill>
                          <a:latin typeface="Calibri"/>
                          <a:ea typeface="Calibri"/>
                          <a:cs typeface="Calibri"/>
                          <a:sym typeface="Calibri"/>
                        </a:rPr>
                        <a:t>Unit for height measurement field</a:t>
                      </a:r>
                      <a:endParaRPr lang="en-US" sz="1500" u="none" strike="noStrike" cap="none">
                        <a:solidFill>
                          <a:srgbClr val="F39B19"/>
                        </a:solidFill>
                      </a:endParaRPr>
                    </a:p>
                  </a:txBody>
                  <a:tcPr marL="121900" marR="121900" marT="121900" marB="121900" anchor="ctr"/>
                </a:tc>
                <a:tc>
                  <a:txBody>
                    <a:bodyPr/>
                    <a:lstStyle/>
                    <a:p>
                      <a:pPr marL="0" marR="0" lvl="0" indent="0" algn="l" rtl="0">
                        <a:lnSpc>
                          <a:spcPct val="115000"/>
                        </a:lnSpc>
                        <a:spcBef>
                          <a:spcPts val="0"/>
                        </a:spcBef>
                        <a:spcAft>
                          <a:spcPts val="0"/>
                        </a:spcAft>
                        <a:buClr>
                          <a:schemeClr val="dk1"/>
                        </a:buClr>
                        <a:buSzPts val="800"/>
                        <a:buFont typeface="Arial"/>
                        <a:buNone/>
                      </a:pPr>
                      <a:r>
                        <a:rPr lang="en-US" sz="2000" u="none" strike="noStrike" cap="none">
                          <a:solidFill>
                            <a:srgbClr val="F39B19"/>
                          </a:solidFill>
                          <a:latin typeface="Calibri"/>
                          <a:ea typeface="Calibri"/>
                          <a:cs typeface="Calibri"/>
                          <a:sym typeface="Calibri"/>
                        </a:rPr>
                        <a:t>8582</a:t>
                      </a:r>
                      <a:endParaRPr sz="1500" u="none" strike="noStrike" cap="none">
                        <a:solidFill>
                          <a:srgbClr val="F39B19"/>
                        </a:solidFill>
                      </a:endParaRPr>
                    </a:p>
                  </a:txBody>
                  <a:tcPr marL="121900" marR="121900" marT="121900" marB="121900" anchor="ctr"/>
                </a:tc>
                <a:extLst>
                  <a:ext uri="{0D108BD9-81ED-4DB2-BD59-A6C34878D82A}">
                    <a16:rowId xmlns:a16="http://schemas.microsoft.com/office/drawing/2014/main" val="10001"/>
                  </a:ext>
                </a:extLst>
              </a:tr>
              <a:tr h="467674">
                <a:tc>
                  <a:txBody>
                    <a:bodyPr/>
                    <a:lstStyle/>
                    <a:p>
                      <a:pPr marL="0" marR="0" lvl="0" indent="0" algn="l" rtl="0">
                        <a:lnSpc>
                          <a:spcPct val="100000"/>
                        </a:lnSpc>
                        <a:spcBef>
                          <a:spcPts val="0"/>
                        </a:spcBef>
                        <a:spcAft>
                          <a:spcPts val="0"/>
                        </a:spcAft>
                        <a:buClr>
                          <a:srgbClr val="151D21"/>
                        </a:buClr>
                        <a:buSzPts val="1500"/>
                        <a:buFont typeface="Calibri"/>
                        <a:buNone/>
                      </a:pPr>
                      <a:r>
                        <a:rPr lang="en-US" sz="2000" u="none" strike="noStrike" cap="none">
                          <a:solidFill>
                            <a:srgbClr val="151D21"/>
                          </a:solidFill>
                          <a:latin typeface="Calibri"/>
                          <a:ea typeface="Calibri"/>
                          <a:cs typeface="Calibri"/>
                          <a:sym typeface="Calibri"/>
                        </a:rPr>
                        <a:t>Intravenous</a:t>
                      </a:r>
                      <a:endParaRPr sz="1500" u="none" strike="noStrike" cap="none"/>
                    </a:p>
                  </a:txBody>
                  <a:tcPr marL="121900" marR="121900" marT="121900" marB="121900" anchor="ctr"/>
                </a:tc>
                <a:tc>
                  <a:txBody>
                    <a:bodyPr/>
                    <a:lstStyle/>
                    <a:p>
                      <a:pPr marL="0" marR="0" lvl="0" indent="0" algn="l" rtl="0">
                        <a:lnSpc>
                          <a:spcPct val="100000"/>
                        </a:lnSpc>
                        <a:spcBef>
                          <a:spcPts val="0"/>
                        </a:spcBef>
                        <a:spcAft>
                          <a:spcPts val="0"/>
                        </a:spcAft>
                        <a:buClr>
                          <a:srgbClr val="151D21"/>
                        </a:buClr>
                        <a:buSzPts val="1500"/>
                        <a:buFont typeface="Calibri"/>
                        <a:buNone/>
                      </a:pPr>
                      <a:r>
                        <a:rPr lang="en-US" sz="2000" u="none" strike="noStrike" cap="none">
                          <a:solidFill>
                            <a:srgbClr val="151D21"/>
                          </a:solidFill>
                          <a:latin typeface="Calibri"/>
                          <a:ea typeface="Calibri"/>
                          <a:cs typeface="Calibri"/>
                          <a:sym typeface="Calibri"/>
                        </a:rPr>
                        <a:t>Route</a:t>
                      </a:r>
                      <a:endParaRPr sz="1500" u="none" strike="noStrike" cap="none"/>
                    </a:p>
                  </a:txBody>
                  <a:tcPr marL="121900" marR="121900" marT="121900" marB="121900" anchor="ctr"/>
                </a:tc>
                <a:tc>
                  <a:txBody>
                    <a:bodyPr/>
                    <a:lstStyle/>
                    <a:p>
                      <a:pPr marL="0" marR="0" lvl="0" indent="0" algn="l" rtl="0">
                        <a:lnSpc>
                          <a:spcPct val="100000"/>
                        </a:lnSpc>
                        <a:spcBef>
                          <a:spcPts val="0"/>
                        </a:spcBef>
                        <a:spcAft>
                          <a:spcPts val="0"/>
                        </a:spcAft>
                        <a:buClr>
                          <a:srgbClr val="151D21"/>
                        </a:buClr>
                        <a:buSzPts val="1500"/>
                        <a:buFont typeface="Calibri"/>
                        <a:buNone/>
                      </a:pPr>
                      <a:r>
                        <a:rPr lang="en-US" sz="2000" u="none" strike="noStrike" cap="none">
                          <a:solidFill>
                            <a:srgbClr val="151D21"/>
                          </a:solidFill>
                          <a:latin typeface="Calibri"/>
                          <a:ea typeface="Calibri"/>
                          <a:cs typeface="Calibri"/>
                          <a:sym typeface="Calibri"/>
                        </a:rPr>
                        <a:t>Route for drug administration field</a:t>
                      </a:r>
                      <a:endParaRPr lang="en-US" sz="1500" u="none" strike="noStrike" cap="none"/>
                    </a:p>
                  </a:txBody>
                  <a:tcPr marL="121900" marR="121900" marT="121900" marB="121900" anchor="ctr"/>
                </a:tc>
                <a:tc>
                  <a:txBody>
                    <a:bodyPr/>
                    <a:lstStyle/>
                    <a:p>
                      <a:pPr marL="0" marR="0" lvl="0" indent="0" algn="l" rtl="0">
                        <a:lnSpc>
                          <a:spcPct val="100000"/>
                        </a:lnSpc>
                        <a:spcBef>
                          <a:spcPts val="0"/>
                        </a:spcBef>
                        <a:spcAft>
                          <a:spcPts val="0"/>
                        </a:spcAft>
                        <a:buClr>
                          <a:srgbClr val="151D21"/>
                        </a:buClr>
                        <a:buSzPts val="1500"/>
                        <a:buFont typeface="Calibri"/>
                        <a:buNone/>
                      </a:pPr>
                      <a:r>
                        <a:rPr lang="en-US" sz="2000" u="none" strike="noStrike" cap="none">
                          <a:solidFill>
                            <a:srgbClr val="151D21"/>
                          </a:solidFill>
                          <a:latin typeface="Calibri"/>
                          <a:ea typeface="Calibri"/>
                          <a:cs typeface="Calibri"/>
                          <a:sym typeface="Calibri"/>
                        </a:rPr>
                        <a:t>4171047</a:t>
                      </a:r>
                      <a:endParaRPr sz="1500" u="none" strike="noStrike" cap="none"/>
                    </a:p>
                  </a:txBody>
                  <a:tcPr marL="121900" marR="121900" marT="121900" marB="121900" anchor="ctr"/>
                </a:tc>
                <a:extLst>
                  <a:ext uri="{0D108BD9-81ED-4DB2-BD59-A6C34878D82A}">
                    <a16:rowId xmlns:a16="http://schemas.microsoft.com/office/drawing/2014/main" val="10002"/>
                  </a:ext>
                </a:extLst>
              </a:tr>
              <a:tr h="467674">
                <a:tc>
                  <a:txBody>
                    <a:bodyPr/>
                    <a:lstStyle/>
                    <a:p>
                      <a:pPr marL="0" marR="0" lvl="0" indent="0" algn="l" rtl="0">
                        <a:lnSpc>
                          <a:spcPct val="100000"/>
                        </a:lnSpc>
                        <a:spcBef>
                          <a:spcPts val="0"/>
                        </a:spcBef>
                        <a:spcAft>
                          <a:spcPts val="0"/>
                        </a:spcAft>
                        <a:buClr>
                          <a:srgbClr val="151D21"/>
                        </a:buClr>
                        <a:buSzPts val="1500"/>
                        <a:buFont typeface="Calibri"/>
                        <a:buNone/>
                      </a:pPr>
                      <a:r>
                        <a:rPr lang="en-US" sz="2000" u="none" strike="noStrike" cap="none">
                          <a:latin typeface="Calibri" panose="020F0502020204030204" pitchFamily="34" charset="0"/>
                          <a:cs typeface="Calibri" panose="020F0502020204030204" pitchFamily="34" charset="0"/>
                        </a:rPr>
                        <a:t>EDD</a:t>
                      </a:r>
                      <a:endParaRPr sz="2000" u="none" strike="noStrike" cap="none">
                        <a:latin typeface="Calibri" panose="020F0502020204030204" pitchFamily="34" charset="0"/>
                        <a:cs typeface="Calibri" panose="020F0502020204030204" pitchFamily="34" charset="0"/>
                      </a:endParaRPr>
                    </a:p>
                  </a:txBody>
                  <a:tcPr marL="121900" marR="121900" marT="121900" marB="121900" anchor="ctr"/>
                </a:tc>
                <a:tc>
                  <a:txBody>
                    <a:bodyPr/>
                    <a:lstStyle/>
                    <a:p>
                      <a:pPr marL="0" marR="0" lvl="0" indent="0" algn="l" rtl="0">
                        <a:lnSpc>
                          <a:spcPct val="100000"/>
                        </a:lnSpc>
                        <a:spcBef>
                          <a:spcPts val="0"/>
                        </a:spcBef>
                        <a:spcAft>
                          <a:spcPts val="0"/>
                        </a:spcAft>
                        <a:buClr>
                          <a:srgbClr val="151D21"/>
                        </a:buClr>
                        <a:buSzPts val="1500"/>
                        <a:buFont typeface="Calibri"/>
                        <a:buNone/>
                      </a:pPr>
                      <a:r>
                        <a:rPr lang="en-US" sz="2000" u="none" strike="noStrike" cap="none">
                          <a:latin typeface="Calibri" panose="020F0502020204030204" pitchFamily="34" charset="0"/>
                          <a:cs typeface="Calibri" panose="020F0502020204030204" pitchFamily="34" charset="0"/>
                        </a:rPr>
                        <a:t>Observation</a:t>
                      </a:r>
                      <a:endParaRPr sz="2000" u="none" strike="noStrike" cap="none">
                        <a:latin typeface="Calibri" panose="020F0502020204030204" pitchFamily="34" charset="0"/>
                        <a:cs typeface="Calibri" panose="020F0502020204030204" pitchFamily="34" charset="0"/>
                      </a:endParaRPr>
                    </a:p>
                  </a:txBody>
                  <a:tcPr marL="121900" marR="121900" marT="121900" marB="121900" anchor="ctr"/>
                </a:tc>
                <a:tc>
                  <a:txBody>
                    <a:bodyPr/>
                    <a:lstStyle/>
                    <a:p>
                      <a:pPr marL="0" marR="0" lvl="0" indent="0" algn="l" rtl="0">
                        <a:lnSpc>
                          <a:spcPct val="100000"/>
                        </a:lnSpc>
                        <a:spcBef>
                          <a:spcPts val="0"/>
                        </a:spcBef>
                        <a:spcAft>
                          <a:spcPts val="0"/>
                        </a:spcAft>
                        <a:buClr>
                          <a:srgbClr val="151D21"/>
                        </a:buClr>
                        <a:buSzPts val="1500"/>
                        <a:buFont typeface="Calibri"/>
                        <a:buNone/>
                      </a:pPr>
                      <a:r>
                        <a:rPr lang="en-US" sz="2000" u="none" strike="noStrike" cap="none">
                          <a:latin typeface="Calibri" panose="020F0502020204030204" pitchFamily="34" charset="0"/>
                          <a:cs typeface="Calibri" panose="020F0502020204030204" pitchFamily="34" charset="0"/>
                        </a:rPr>
                        <a:t>Pregnancy data table</a:t>
                      </a:r>
                    </a:p>
                  </a:txBody>
                  <a:tcPr marL="121900" marR="121900" marT="121900" marB="121900" anchor="ctr"/>
                </a:tc>
                <a:tc>
                  <a:txBody>
                    <a:bodyPr/>
                    <a:lstStyle/>
                    <a:p>
                      <a:pPr marL="0" marR="0" lvl="0" indent="0" algn="l" rtl="0">
                        <a:lnSpc>
                          <a:spcPct val="100000"/>
                        </a:lnSpc>
                        <a:spcBef>
                          <a:spcPts val="0"/>
                        </a:spcBef>
                        <a:spcAft>
                          <a:spcPts val="0"/>
                        </a:spcAft>
                        <a:buClr>
                          <a:srgbClr val="151D21"/>
                        </a:buClr>
                        <a:buSzPts val="1500"/>
                        <a:buFont typeface="Calibri"/>
                        <a:buNone/>
                      </a:pPr>
                      <a:r>
                        <a:rPr lang="en-US" sz="2000" u="none" strike="noStrike" cap="none" dirty="0">
                          <a:latin typeface="Calibri" panose="020F0502020204030204" pitchFamily="34" charset="0"/>
                          <a:cs typeface="Calibri" panose="020F0502020204030204" pitchFamily="34" charset="0"/>
                        </a:rPr>
                        <a:t>3011536</a:t>
                      </a:r>
                      <a:endParaRPr sz="2000" u="none" strike="noStrike" cap="none" dirty="0">
                        <a:latin typeface="Calibri" panose="020F0502020204030204" pitchFamily="34" charset="0"/>
                        <a:cs typeface="Calibri" panose="020F0502020204030204" pitchFamily="34" charset="0"/>
                      </a:endParaRPr>
                    </a:p>
                  </a:txBody>
                  <a:tcPr marL="121900" marR="121900" marT="121900" marB="121900" anchor="ctr"/>
                </a:tc>
                <a:extLst>
                  <a:ext uri="{0D108BD9-81ED-4DB2-BD59-A6C34878D82A}">
                    <a16:rowId xmlns:a16="http://schemas.microsoft.com/office/drawing/2014/main" val="10003"/>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2638A21-AE4B-4E4B-941F-987E4DF467B7}"/>
              </a:ext>
            </a:extLst>
          </p:cNvPr>
          <p:cNvSpPr>
            <a:spLocks noGrp="1"/>
          </p:cNvSpPr>
          <p:nvPr>
            <p:ph type="ctrTitle"/>
          </p:nvPr>
        </p:nvSpPr>
        <p:spPr/>
        <p:txBody>
          <a:bodyPr/>
          <a:lstStyle/>
          <a:p>
            <a:r>
              <a:rPr lang="en-US"/>
              <a:t>What this tutorial will provide . . . </a:t>
            </a:r>
          </a:p>
        </p:txBody>
      </p:sp>
      <p:sp>
        <p:nvSpPr>
          <p:cNvPr id="5" name="Subtitle 4">
            <a:extLst>
              <a:ext uri="{FF2B5EF4-FFF2-40B4-BE49-F238E27FC236}">
                <a16:creationId xmlns:a16="http://schemas.microsoft.com/office/drawing/2014/main" id="{ABC6DDBA-8A53-4085-9731-ED5D79F2EEB0}"/>
              </a:ext>
            </a:extLst>
          </p:cNvPr>
          <p:cNvSpPr>
            <a:spLocks noGrp="1"/>
          </p:cNvSpPr>
          <p:nvPr>
            <p:ph type="subTitle" idx="1"/>
          </p:nvPr>
        </p:nvSpPr>
        <p:spPr>
          <a:xfrm>
            <a:off x="3886199" y="4038599"/>
            <a:ext cx="6096000" cy="2265948"/>
          </a:xfrm>
        </p:spPr>
        <p:txBody>
          <a:bodyPr>
            <a:normAutofit lnSpcReduction="10000"/>
          </a:bodyPr>
          <a:lstStyle/>
          <a:p>
            <a:pPr marL="514350" indent="-282575" algn="l">
              <a:buFont typeface="Arial" panose="020B0604020202020204" pitchFamily="34" charset="0"/>
              <a:buChar char="•"/>
            </a:pPr>
            <a:r>
              <a:rPr lang="en-US" sz="2000"/>
              <a:t>Suggested process for developing a CDM ETL</a:t>
            </a:r>
          </a:p>
          <a:p>
            <a:pPr marL="514350" indent="-282575" algn="l">
              <a:buFont typeface="Arial" panose="020B0604020202020204" pitchFamily="34" charset="0"/>
              <a:buChar char="•"/>
            </a:pPr>
            <a:endParaRPr lang="en-US" sz="1200"/>
          </a:p>
          <a:p>
            <a:pPr marL="514350" indent="-282575" algn="l">
              <a:buFont typeface="Arial" panose="020B0604020202020204" pitchFamily="34" charset="0"/>
              <a:buChar char="•"/>
            </a:pPr>
            <a:r>
              <a:rPr lang="en-US" sz="2000"/>
              <a:t>OHDSI ETL tools: </a:t>
            </a:r>
            <a:br>
              <a:rPr lang="en-US" sz="2000"/>
            </a:br>
            <a:r>
              <a:rPr lang="en-US" sz="2000"/>
              <a:t>White Rabbit, Rabbit-In-A-Hat</a:t>
            </a:r>
            <a:endParaRPr lang="en-US" sz="2000" dirty="0"/>
          </a:p>
          <a:p>
            <a:pPr marL="514350" indent="-282575" algn="l">
              <a:buFont typeface="Arial" panose="020B0604020202020204" pitchFamily="34" charset="0"/>
              <a:buChar char="•"/>
            </a:pPr>
            <a:endParaRPr lang="en-US" sz="1000" dirty="0"/>
          </a:p>
          <a:p>
            <a:pPr marL="514350" indent="-282575" algn="l">
              <a:buFont typeface="Arial" panose="020B0604020202020204" pitchFamily="34" charset="0"/>
              <a:buChar char="•"/>
            </a:pPr>
            <a:r>
              <a:rPr lang="en-US" sz="2000"/>
              <a:t>Resources like the Book of OHDSI and THEMIS</a:t>
            </a:r>
          </a:p>
          <a:p>
            <a:pPr marL="514350" indent="-282575" algn="l">
              <a:buFont typeface="Arial" panose="020B0604020202020204" pitchFamily="34" charset="0"/>
              <a:buChar char="•"/>
            </a:pPr>
            <a:endParaRPr lang="en-US" sz="1000"/>
          </a:p>
          <a:p>
            <a:pPr marL="514350" indent="-282575" algn="l">
              <a:buFont typeface="Arial" panose="020B0604020202020204" pitchFamily="34" charset="0"/>
              <a:buChar char="•"/>
            </a:pPr>
            <a:r>
              <a:rPr lang="en-US" sz="2000"/>
              <a:t>Generation of a simple ETL </a:t>
            </a:r>
          </a:p>
          <a:p>
            <a:pPr marL="514350" indent="-514350" algn="l">
              <a:buFont typeface="Arial" panose="020B0604020202020204" pitchFamily="34" charset="0"/>
              <a:buChar char="•"/>
            </a:pPr>
            <a:endParaRPr lang="en-US" sz="2000"/>
          </a:p>
        </p:txBody>
      </p:sp>
    </p:spTree>
    <p:extLst>
      <p:ext uri="{BB962C8B-B14F-4D97-AF65-F5344CB8AC3E}">
        <p14:creationId xmlns:p14="http://schemas.microsoft.com/office/powerpoint/2010/main" val="38317265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45"/>
        <p:cNvGrpSpPr/>
        <p:nvPr/>
      </p:nvGrpSpPr>
      <p:grpSpPr>
        <a:xfrm>
          <a:off x="0" y="0"/>
          <a:ext cx="0" cy="0"/>
          <a:chOff x="0" y="0"/>
          <a:chExt cx="0" cy="0"/>
        </a:xfrm>
      </p:grpSpPr>
      <p:pic>
        <p:nvPicPr>
          <p:cNvPr id="546" name="Google Shape;546;ga0d99388c2_0_577"/>
          <p:cNvPicPr preferRelativeResize="0"/>
          <p:nvPr/>
        </p:nvPicPr>
        <p:blipFill rotWithShape="1">
          <a:blip r:embed="rId3">
            <a:alphaModFix/>
          </a:blip>
          <a:srcRect/>
          <a:stretch/>
        </p:blipFill>
        <p:spPr>
          <a:xfrm>
            <a:off x="0" y="1"/>
            <a:ext cx="12192000" cy="6857999"/>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50"/>
        <p:cNvGrpSpPr/>
        <p:nvPr/>
      </p:nvGrpSpPr>
      <p:grpSpPr>
        <a:xfrm>
          <a:off x="0" y="0"/>
          <a:ext cx="0" cy="0"/>
          <a:chOff x="0" y="0"/>
          <a:chExt cx="0" cy="0"/>
        </a:xfrm>
      </p:grpSpPr>
      <p:sp>
        <p:nvSpPr>
          <p:cNvPr id="551" name="Google Shape;551;ga0d99388c2_0_611"/>
          <p:cNvSpPr txBox="1">
            <a:spLocks noGrp="1"/>
          </p:cNvSpPr>
          <p:nvPr>
            <p:ph type="title"/>
          </p:nvPr>
        </p:nvSpPr>
        <p:spPr>
          <a:xfrm>
            <a:off x="1143000" y="114300"/>
            <a:ext cx="10363600" cy="628400"/>
          </a:xfrm>
          <a:prstGeom prst="rect">
            <a:avLst/>
          </a:prstGeom>
          <a:noFill/>
          <a:ln>
            <a:noFill/>
          </a:ln>
        </p:spPr>
        <p:txBody>
          <a:bodyPr spcFirstLastPara="1" wrap="square" lIns="91433" tIns="91433" rIns="91433" bIns="91433" anchor="ctr" anchorCtr="0">
            <a:noAutofit/>
          </a:bodyPr>
          <a:lstStyle/>
          <a:p>
            <a:pPr algn="l">
              <a:lnSpc>
                <a:spcPct val="90000"/>
              </a:lnSpc>
              <a:buSzPts val="3000"/>
            </a:pPr>
            <a:r>
              <a:rPr lang="en-US" b="1" dirty="0"/>
              <a:t>Source Codes Mapping – Scenario 3</a:t>
            </a:r>
          </a:p>
        </p:txBody>
      </p:sp>
      <p:sp>
        <p:nvSpPr>
          <p:cNvPr id="552" name="Google Shape;552;ga0d99388c2_0_611"/>
          <p:cNvSpPr txBox="1"/>
          <p:nvPr/>
        </p:nvSpPr>
        <p:spPr>
          <a:xfrm>
            <a:off x="384693" y="1676416"/>
            <a:ext cx="5323200" cy="1565600"/>
          </a:xfrm>
          <a:prstGeom prst="rect">
            <a:avLst/>
          </a:prstGeom>
          <a:noFill/>
          <a:ln>
            <a:noFill/>
          </a:ln>
        </p:spPr>
        <p:txBody>
          <a:bodyPr spcFirstLastPara="1" wrap="square" lIns="91433" tIns="45700" rIns="91433" bIns="45700" anchor="t" anchorCtr="0">
            <a:noAutofit/>
          </a:bodyPr>
          <a:lstStyle/>
          <a:p>
            <a:pPr marL="237061" indent="-228594" defTabSz="1219170">
              <a:buClr>
                <a:srgbClr val="20425A"/>
              </a:buClr>
              <a:buSzPts val="2100"/>
              <a:buFont typeface="Arial"/>
              <a:buChar char="•"/>
            </a:pPr>
            <a:r>
              <a:rPr lang="en-US" sz="2800" kern="0" dirty="0">
                <a:solidFill>
                  <a:srgbClr val="20425A"/>
                </a:solidFill>
                <a:latin typeface="Calibri"/>
                <a:ea typeface="Calibri"/>
                <a:cs typeface="Calibri"/>
                <a:sym typeface="Calibri"/>
              </a:rPr>
              <a:t>Source data does not map to standard vocabulary</a:t>
            </a:r>
            <a:endParaRPr sz="1467" kern="0" dirty="0">
              <a:solidFill>
                <a:srgbClr val="000000"/>
              </a:solidFill>
              <a:latin typeface="Arial"/>
              <a:ea typeface="Arial"/>
              <a:cs typeface="Arial"/>
              <a:sym typeface="Arial"/>
            </a:endParaRPr>
          </a:p>
        </p:txBody>
      </p:sp>
      <p:sp>
        <p:nvSpPr>
          <p:cNvPr id="553" name="Google Shape;553;ga0d99388c2_0_611"/>
          <p:cNvSpPr txBox="1"/>
          <p:nvPr/>
        </p:nvSpPr>
        <p:spPr>
          <a:xfrm>
            <a:off x="384693" y="1218660"/>
            <a:ext cx="5133200" cy="409200"/>
          </a:xfrm>
          <a:prstGeom prst="rect">
            <a:avLst/>
          </a:prstGeom>
          <a:noFill/>
          <a:ln>
            <a:noFill/>
          </a:ln>
        </p:spPr>
        <p:txBody>
          <a:bodyPr spcFirstLastPara="1" wrap="square" lIns="91433" tIns="45700" rIns="91433" bIns="45700" anchor="t" anchorCtr="0">
            <a:noAutofit/>
          </a:bodyPr>
          <a:lstStyle/>
          <a:p>
            <a:pPr defTabSz="1219170">
              <a:lnSpc>
                <a:spcPct val="90000"/>
              </a:lnSpc>
              <a:buClr>
                <a:srgbClr val="20425A"/>
              </a:buClr>
              <a:buSzPts val="2100"/>
            </a:pPr>
            <a:r>
              <a:rPr lang="en-US" sz="2800" b="1" kern="0">
                <a:solidFill>
                  <a:srgbClr val="20425A"/>
                </a:solidFill>
                <a:latin typeface="Calibri"/>
                <a:ea typeface="Calibri"/>
                <a:cs typeface="Calibri"/>
                <a:sym typeface="Calibri"/>
              </a:rPr>
              <a:t>Scenario</a:t>
            </a:r>
            <a:endParaRPr sz="1467" kern="0">
              <a:solidFill>
                <a:srgbClr val="000000"/>
              </a:solidFill>
              <a:latin typeface="Arial"/>
              <a:ea typeface="Arial"/>
              <a:cs typeface="Arial"/>
              <a:sym typeface="Arial"/>
            </a:endParaRPr>
          </a:p>
        </p:txBody>
      </p:sp>
      <p:sp>
        <p:nvSpPr>
          <p:cNvPr id="554" name="Google Shape;554;ga0d99388c2_0_611"/>
          <p:cNvSpPr txBox="1"/>
          <p:nvPr/>
        </p:nvSpPr>
        <p:spPr>
          <a:xfrm>
            <a:off x="5998056" y="1179429"/>
            <a:ext cx="4966000" cy="486400"/>
          </a:xfrm>
          <a:prstGeom prst="rect">
            <a:avLst/>
          </a:prstGeom>
          <a:noFill/>
          <a:ln>
            <a:noFill/>
          </a:ln>
        </p:spPr>
        <p:txBody>
          <a:bodyPr spcFirstLastPara="1" wrap="square" lIns="91433" tIns="27433" rIns="91433" bIns="27433" anchor="t" anchorCtr="0">
            <a:noAutofit/>
          </a:bodyPr>
          <a:lstStyle/>
          <a:p>
            <a:pPr defTabSz="1219170">
              <a:buClr>
                <a:srgbClr val="F79646"/>
              </a:buClr>
              <a:buSzPts val="2100"/>
            </a:pPr>
            <a:r>
              <a:rPr lang="en-US" sz="2800" b="1" kern="0">
                <a:solidFill>
                  <a:srgbClr val="F79646"/>
                </a:solidFill>
                <a:latin typeface="Calibri"/>
                <a:ea typeface="Calibri"/>
                <a:cs typeface="Calibri"/>
                <a:sym typeface="Calibri"/>
              </a:rPr>
              <a:t>Solution </a:t>
            </a:r>
            <a:endParaRPr sz="2800" b="1" kern="0">
              <a:solidFill>
                <a:srgbClr val="F79646"/>
              </a:solidFill>
              <a:latin typeface="Calibri"/>
              <a:ea typeface="Calibri"/>
              <a:cs typeface="Calibri"/>
              <a:sym typeface="Calibri"/>
            </a:endParaRPr>
          </a:p>
        </p:txBody>
      </p:sp>
      <p:cxnSp>
        <p:nvCxnSpPr>
          <p:cNvPr id="555" name="Google Shape;555;ga0d99388c2_0_611"/>
          <p:cNvCxnSpPr/>
          <p:nvPr/>
        </p:nvCxnSpPr>
        <p:spPr>
          <a:xfrm>
            <a:off x="384693" y="1695057"/>
            <a:ext cx="5282800" cy="0"/>
          </a:xfrm>
          <a:prstGeom prst="straightConnector1">
            <a:avLst/>
          </a:prstGeom>
          <a:noFill/>
          <a:ln w="76200" cap="rnd" cmpd="sng">
            <a:solidFill>
              <a:srgbClr val="20425A"/>
            </a:solidFill>
            <a:prstDash val="solid"/>
            <a:round/>
            <a:headEnd type="none" w="sm" len="sm"/>
            <a:tailEnd type="none" w="sm" len="sm"/>
          </a:ln>
        </p:spPr>
      </p:cxnSp>
      <p:cxnSp>
        <p:nvCxnSpPr>
          <p:cNvPr id="556" name="Google Shape;556;ga0d99388c2_0_611"/>
          <p:cNvCxnSpPr/>
          <p:nvPr/>
        </p:nvCxnSpPr>
        <p:spPr>
          <a:xfrm>
            <a:off x="5998056" y="1695057"/>
            <a:ext cx="5285200" cy="0"/>
          </a:xfrm>
          <a:prstGeom prst="straightConnector1">
            <a:avLst/>
          </a:prstGeom>
          <a:noFill/>
          <a:ln w="76200" cap="rnd" cmpd="sng">
            <a:solidFill>
              <a:schemeClr val="accent6"/>
            </a:solidFill>
            <a:prstDash val="solid"/>
            <a:round/>
            <a:headEnd type="none" w="sm" len="sm"/>
            <a:tailEnd type="none" w="sm" len="sm"/>
          </a:ln>
        </p:spPr>
      </p:cxnSp>
      <p:sp>
        <p:nvSpPr>
          <p:cNvPr id="557" name="Google Shape;557;ga0d99388c2_0_611"/>
          <p:cNvSpPr txBox="1"/>
          <p:nvPr/>
        </p:nvSpPr>
        <p:spPr>
          <a:xfrm>
            <a:off x="5960019" y="1705821"/>
            <a:ext cx="5361200" cy="5216800"/>
          </a:xfrm>
          <a:prstGeom prst="rect">
            <a:avLst/>
          </a:prstGeom>
          <a:noFill/>
          <a:ln>
            <a:noFill/>
          </a:ln>
        </p:spPr>
        <p:txBody>
          <a:bodyPr spcFirstLastPara="1" wrap="square" lIns="91433" tIns="45700" rIns="91433" bIns="45700" anchor="t" anchorCtr="0">
            <a:noAutofit/>
          </a:bodyPr>
          <a:lstStyle/>
          <a:p>
            <a:pPr marL="287859" indent="-279393" defTabSz="1219170">
              <a:buClr>
                <a:srgbClr val="20425A"/>
              </a:buClr>
              <a:buSzPts val="2100"/>
              <a:buFont typeface="Arial"/>
              <a:buChar char="•"/>
            </a:pPr>
            <a:r>
              <a:rPr lang="en-US" sz="2800" kern="0" dirty="0">
                <a:solidFill>
                  <a:srgbClr val="20425A"/>
                </a:solidFill>
                <a:latin typeface="Calibri"/>
                <a:ea typeface="Calibri"/>
                <a:cs typeface="Calibri"/>
                <a:sym typeface="Calibri"/>
              </a:rPr>
              <a:t>Ask OHDSI to incorporate the vocabulary</a:t>
            </a:r>
            <a:endParaRPr sz="1467" kern="0" dirty="0">
              <a:solidFill>
                <a:srgbClr val="000000"/>
              </a:solidFill>
              <a:latin typeface="Arial"/>
              <a:ea typeface="Arial"/>
              <a:cs typeface="Arial"/>
              <a:sym typeface="Arial"/>
            </a:endParaRPr>
          </a:p>
          <a:p>
            <a:pPr marL="287859" indent="-279393" defTabSz="1219170">
              <a:buClr>
                <a:srgbClr val="20425A"/>
              </a:buClr>
              <a:buSzPts val="2100"/>
              <a:buFont typeface="Arial"/>
              <a:buChar char="•"/>
            </a:pPr>
            <a:r>
              <a:rPr lang="en-US" sz="2800" kern="0" dirty="0">
                <a:solidFill>
                  <a:srgbClr val="20425A"/>
                </a:solidFill>
                <a:latin typeface="Calibri"/>
                <a:ea typeface="Calibri"/>
                <a:cs typeface="Calibri"/>
                <a:sym typeface="Calibri"/>
              </a:rPr>
              <a:t>Utilize the community contribution process</a:t>
            </a:r>
            <a:endParaRPr sz="2400" kern="0" dirty="0">
              <a:solidFill>
                <a:srgbClr val="000000"/>
              </a:solidFill>
              <a:latin typeface="Calibri"/>
              <a:ea typeface="Calibri"/>
              <a:cs typeface="Calibri"/>
              <a:sym typeface="Calibri"/>
            </a:endParaRPr>
          </a:p>
          <a:p>
            <a:pPr marL="237061" indent="-50799" defTabSz="1219170">
              <a:spcBef>
                <a:spcPts val="533"/>
              </a:spcBef>
              <a:buClr>
                <a:srgbClr val="000000"/>
              </a:buClr>
              <a:buSzPts val="2100"/>
            </a:pPr>
            <a:endParaRPr sz="2800" kern="0" dirty="0">
              <a:solidFill>
                <a:srgbClr val="20425A"/>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62"/>
        <p:cNvGrpSpPr/>
        <p:nvPr/>
      </p:nvGrpSpPr>
      <p:grpSpPr>
        <a:xfrm>
          <a:off x="0" y="0"/>
          <a:ext cx="0" cy="0"/>
          <a:chOff x="0" y="0"/>
          <a:chExt cx="0" cy="0"/>
        </a:xfrm>
      </p:grpSpPr>
      <p:sp>
        <p:nvSpPr>
          <p:cNvPr id="563" name="Google Shape;563;ga0d99388c2_0_673"/>
          <p:cNvSpPr txBox="1">
            <a:spLocks noGrp="1"/>
          </p:cNvSpPr>
          <p:nvPr>
            <p:ph type="ctrTitle"/>
          </p:nvPr>
        </p:nvSpPr>
        <p:spPr>
          <a:xfrm>
            <a:off x="3149600" y="2856468"/>
            <a:ext cx="8128000" cy="1145200"/>
          </a:xfrm>
          <a:prstGeom prst="rect">
            <a:avLst/>
          </a:prstGeom>
          <a:noFill/>
          <a:ln>
            <a:noFill/>
          </a:ln>
        </p:spPr>
        <p:txBody>
          <a:bodyPr spcFirstLastPara="1" wrap="square" lIns="91433" tIns="45700" rIns="91433" bIns="45700" anchor="t" anchorCtr="0">
            <a:noAutofit/>
          </a:bodyPr>
          <a:lstStyle/>
          <a:p>
            <a:pPr algn="l">
              <a:lnSpc>
                <a:spcPct val="90000"/>
              </a:lnSpc>
              <a:buSzPts val="2700"/>
            </a:pPr>
            <a:r>
              <a:rPr lang="en-US" b="1" dirty="0"/>
              <a:t>Other Relationships: Hierarchical and Part-of Relationships</a:t>
            </a:r>
            <a:endParaRPr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67"/>
        <p:cNvGrpSpPr/>
        <p:nvPr/>
      </p:nvGrpSpPr>
      <p:grpSpPr>
        <a:xfrm>
          <a:off x="0" y="0"/>
          <a:ext cx="0" cy="0"/>
          <a:chOff x="0" y="0"/>
          <a:chExt cx="0" cy="0"/>
        </a:xfrm>
      </p:grpSpPr>
      <p:sp>
        <p:nvSpPr>
          <p:cNvPr id="568" name="Google Shape;568;ga0d99388c2_0_678"/>
          <p:cNvSpPr txBox="1"/>
          <p:nvPr/>
        </p:nvSpPr>
        <p:spPr>
          <a:xfrm>
            <a:off x="494097" y="1198011"/>
            <a:ext cx="10972800" cy="1630000"/>
          </a:xfrm>
          <a:prstGeom prst="rect">
            <a:avLst/>
          </a:prstGeom>
          <a:noFill/>
          <a:ln>
            <a:noFill/>
          </a:ln>
        </p:spPr>
        <p:txBody>
          <a:bodyPr spcFirstLastPara="1" wrap="square" lIns="91433" tIns="91433" rIns="91433" bIns="91433" anchor="t" anchorCtr="0">
            <a:noAutofit/>
          </a:bodyPr>
          <a:lstStyle/>
          <a:p>
            <a:pPr marL="795847" indent="-135463" defTabSz="1219170">
              <a:buClr>
                <a:srgbClr val="20425A"/>
              </a:buClr>
              <a:buSzPts val="1100"/>
            </a:pPr>
            <a:r>
              <a:rPr lang="en-US" sz="1600" b="1" kern="0">
                <a:solidFill>
                  <a:srgbClr val="0000FF"/>
                </a:solidFill>
                <a:highlight>
                  <a:srgbClr val="FFFFFF"/>
                </a:highlight>
                <a:latin typeface="Calibri"/>
                <a:ea typeface="Calibri"/>
                <a:cs typeface="Calibri"/>
                <a:sym typeface="Calibri"/>
              </a:rPr>
              <a:t>SELECT</a:t>
            </a:r>
            <a:r>
              <a:rPr lang="en-US" sz="1600" kern="0">
                <a:solidFill>
                  <a:srgbClr val="000000"/>
                </a:solidFill>
                <a:highlight>
                  <a:srgbClr val="FFFFFF"/>
                </a:highlight>
                <a:latin typeface="Calibri"/>
                <a:ea typeface="Calibri"/>
                <a:cs typeface="Calibri"/>
                <a:sym typeface="Calibri"/>
              </a:rPr>
              <a:t> cr</a:t>
            </a:r>
            <a:r>
              <a:rPr lang="en-US" sz="1600" b="1" kern="0">
                <a:solidFill>
                  <a:srgbClr val="000000"/>
                </a:solidFill>
                <a:highlight>
                  <a:srgbClr val="FFFFFF"/>
                </a:highlight>
                <a:latin typeface="Calibri"/>
                <a:ea typeface="Calibri"/>
                <a:cs typeface="Calibri"/>
                <a:sym typeface="Calibri"/>
              </a:rPr>
              <a:t>.</a:t>
            </a:r>
            <a:r>
              <a:rPr lang="en-US" sz="1600" kern="0">
                <a:solidFill>
                  <a:srgbClr val="000000"/>
                </a:solidFill>
                <a:highlight>
                  <a:srgbClr val="FFFFFF"/>
                </a:highlight>
                <a:latin typeface="Calibri"/>
                <a:ea typeface="Calibri"/>
                <a:cs typeface="Calibri"/>
                <a:sym typeface="Calibri"/>
              </a:rPr>
              <a:t>relationship_id</a:t>
            </a:r>
            <a:r>
              <a:rPr lang="en-US" sz="1600" b="1" kern="0">
                <a:solidFill>
                  <a:srgbClr val="000000"/>
                </a:solidFill>
                <a:highlight>
                  <a:srgbClr val="FFFFFF"/>
                </a:highlight>
                <a:latin typeface="Calibri"/>
                <a:ea typeface="Calibri"/>
                <a:cs typeface="Calibri"/>
                <a:sym typeface="Calibri"/>
              </a:rPr>
              <a:t>,</a:t>
            </a:r>
            <a:r>
              <a:rPr lang="en-US" sz="1600" kern="0">
                <a:solidFill>
                  <a:srgbClr val="000000"/>
                </a:solidFill>
                <a:highlight>
                  <a:srgbClr val="FFFFFF"/>
                </a:highlight>
                <a:latin typeface="Calibri"/>
                <a:ea typeface="Calibri"/>
                <a:cs typeface="Calibri"/>
                <a:sym typeface="Calibri"/>
              </a:rPr>
              <a:t> c</a:t>
            </a:r>
            <a:r>
              <a:rPr lang="en-US" sz="1600" b="1" kern="0">
                <a:solidFill>
                  <a:srgbClr val="000000"/>
                </a:solidFill>
                <a:highlight>
                  <a:srgbClr val="FFFFFF"/>
                </a:highlight>
                <a:latin typeface="Calibri"/>
                <a:ea typeface="Calibri"/>
                <a:cs typeface="Calibri"/>
                <a:sym typeface="Calibri"/>
              </a:rPr>
              <a:t>.*</a:t>
            </a:r>
            <a:r>
              <a:rPr lang="en-US" sz="1600" kern="0">
                <a:solidFill>
                  <a:srgbClr val="000000"/>
                </a:solidFill>
                <a:highlight>
                  <a:srgbClr val="FFFFFF"/>
                </a:highlight>
                <a:latin typeface="Calibri"/>
                <a:ea typeface="Calibri"/>
                <a:cs typeface="Calibri"/>
                <a:sym typeface="Calibri"/>
              </a:rPr>
              <a:t> </a:t>
            </a:r>
            <a:r>
              <a:rPr lang="en-US" sz="1600" b="1" kern="0">
                <a:solidFill>
                  <a:srgbClr val="0000FF"/>
                </a:solidFill>
                <a:highlight>
                  <a:srgbClr val="FFFFFF"/>
                </a:highlight>
                <a:latin typeface="Calibri"/>
                <a:ea typeface="Calibri"/>
                <a:cs typeface="Calibri"/>
                <a:sym typeface="Calibri"/>
              </a:rPr>
              <a:t>FROM</a:t>
            </a:r>
            <a:r>
              <a:rPr lang="en-US" sz="1600" kern="0">
                <a:solidFill>
                  <a:srgbClr val="000000"/>
                </a:solidFill>
                <a:highlight>
                  <a:srgbClr val="FFFFFF"/>
                </a:highlight>
                <a:latin typeface="Calibri"/>
                <a:ea typeface="Calibri"/>
                <a:cs typeface="Calibri"/>
                <a:sym typeface="Calibri"/>
              </a:rPr>
              <a:t> concept_relationship cr </a:t>
            </a:r>
            <a:endParaRPr sz="1600" kern="0">
              <a:solidFill>
                <a:srgbClr val="20425A"/>
              </a:solidFill>
              <a:highlight>
                <a:srgbClr val="FFFFFF"/>
              </a:highlight>
              <a:latin typeface="Calibri"/>
              <a:ea typeface="Calibri"/>
              <a:cs typeface="Calibri"/>
              <a:sym typeface="Calibri"/>
            </a:endParaRPr>
          </a:p>
          <a:p>
            <a:pPr marL="795847" indent="-135463" defTabSz="1219170">
              <a:spcBef>
                <a:spcPts val="667"/>
              </a:spcBef>
              <a:buClr>
                <a:srgbClr val="20425A"/>
              </a:buClr>
              <a:buSzPts val="1100"/>
            </a:pPr>
            <a:r>
              <a:rPr lang="en-US" sz="1600" b="1" kern="0">
                <a:solidFill>
                  <a:srgbClr val="0000FF"/>
                </a:solidFill>
                <a:highlight>
                  <a:srgbClr val="FFFFFF"/>
                </a:highlight>
                <a:latin typeface="Calibri"/>
                <a:ea typeface="Calibri"/>
                <a:cs typeface="Calibri"/>
                <a:sym typeface="Calibri"/>
              </a:rPr>
              <a:t>JOIN</a:t>
            </a:r>
            <a:r>
              <a:rPr lang="en-US" sz="1600" kern="0">
                <a:solidFill>
                  <a:srgbClr val="000000"/>
                </a:solidFill>
                <a:highlight>
                  <a:srgbClr val="FFFFFF"/>
                </a:highlight>
                <a:latin typeface="Calibri"/>
                <a:ea typeface="Calibri"/>
                <a:cs typeface="Calibri"/>
                <a:sym typeface="Calibri"/>
              </a:rPr>
              <a:t> concept c </a:t>
            </a:r>
            <a:r>
              <a:rPr lang="en-US" sz="1600" b="1" kern="0">
                <a:solidFill>
                  <a:srgbClr val="0000FF"/>
                </a:solidFill>
                <a:highlight>
                  <a:srgbClr val="FFFFFF"/>
                </a:highlight>
                <a:latin typeface="Calibri"/>
                <a:ea typeface="Calibri"/>
                <a:cs typeface="Calibri"/>
                <a:sym typeface="Calibri"/>
              </a:rPr>
              <a:t>ON</a:t>
            </a:r>
            <a:r>
              <a:rPr lang="en-US" sz="1600" kern="0">
                <a:solidFill>
                  <a:srgbClr val="000000"/>
                </a:solidFill>
                <a:highlight>
                  <a:srgbClr val="FFFFFF"/>
                </a:highlight>
                <a:latin typeface="Calibri"/>
                <a:ea typeface="Calibri"/>
                <a:cs typeface="Calibri"/>
                <a:sym typeface="Calibri"/>
              </a:rPr>
              <a:t> cr</a:t>
            </a:r>
            <a:r>
              <a:rPr lang="en-US" sz="1600" b="1" kern="0">
                <a:solidFill>
                  <a:srgbClr val="000000"/>
                </a:solidFill>
                <a:highlight>
                  <a:srgbClr val="FFFFFF"/>
                </a:highlight>
                <a:latin typeface="Calibri"/>
                <a:ea typeface="Calibri"/>
                <a:cs typeface="Calibri"/>
                <a:sym typeface="Calibri"/>
              </a:rPr>
              <a:t>.</a:t>
            </a:r>
            <a:r>
              <a:rPr lang="en-US" sz="1600" kern="0">
                <a:solidFill>
                  <a:srgbClr val="000000"/>
                </a:solidFill>
                <a:highlight>
                  <a:srgbClr val="FFFFFF"/>
                </a:highlight>
                <a:latin typeface="Calibri"/>
                <a:ea typeface="Calibri"/>
                <a:cs typeface="Calibri"/>
                <a:sym typeface="Calibri"/>
              </a:rPr>
              <a:t>concept_id_2 </a:t>
            </a:r>
            <a:r>
              <a:rPr lang="en-US" sz="1600" b="1" kern="0">
                <a:solidFill>
                  <a:srgbClr val="000000"/>
                </a:solidFill>
                <a:highlight>
                  <a:srgbClr val="FFFFFF"/>
                </a:highlight>
                <a:latin typeface="Calibri"/>
                <a:ea typeface="Calibri"/>
                <a:cs typeface="Calibri"/>
                <a:sym typeface="Calibri"/>
              </a:rPr>
              <a:t>=</a:t>
            </a:r>
            <a:r>
              <a:rPr lang="en-US" sz="1600" kern="0">
                <a:solidFill>
                  <a:srgbClr val="000000"/>
                </a:solidFill>
                <a:highlight>
                  <a:srgbClr val="FFFFFF"/>
                </a:highlight>
                <a:latin typeface="Calibri"/>
                <a:ea typeface="Calibri"/>
                <a:cs typeface="Calibri"/>
                <a:sym typeface="Calibri"/>
              </a:rPr>
              <a:t> c</a:t>
            </a:r>
            <a:r>
              <a:rPr lang="en-US" sz="1600" b="1" kern="0">
                <a:solidFill>
                  <a:srgbClr val="000000"/>
                </a:solidFill>
                <a:highlight>
                  <a:srgbClr val="FFFFFF"/>
                </a:highlight>
                <a:latin typeface="Calibri"/>
                <a:ea typeface="Calibri"/>
                <a:cs typeface="Calibri"/>
                <a:sym typeface="Calibri"/>
              </a:rPr>
              <a:t>.</a:t>
            </a:r>
            <a:r>
              <a:rPr lang="en-US" sz="1600" kern="0">
                <a:solidFill>
                  <a:srgbClr val="000000"/>
                </a:solidFill>
                <a:highlight>
                  <a:srgbClr val="FFFFFF"/>
                </a:highlight>
                <a:latin typeface="Calibri"/>
                <a:ea typeface="Calibri"/>
                <a:cs typeface="Calibri"/>
                <a:sym typeface="Calibri"/>
              </a:rPr>
              <a:t>concept_id </a:t>
            </a:r>
            <a:endParaRPr sz="1600" kern="0">
              <a:solidFill>
                <a:srgbClr val="20425A"/>
              </a:solidFill>
              <a:highlight>
                <a:srgbClr val="FFFFFF"/>
              </a:highlight>
              <a:latin typeface="Calibri"/>
              <a:ea typeface="Calibri"/>
              <a:cs typeface="Calibri"/>
              <a:sym typeface="Calibri"/>
            </a:endParaRPr>
          </a:p>
          <a:p>
            <a:pPr marL="795847" indent="-135463" defTabSz="1219170">
              <a:spcBef>
                <a:spcPts val="667"/>
              </a:spcBef>
              <a:buClr>
                <a:srgbClr val="20425A"/>
              </a:buClr>
              <a:buSzPts val="1100"/>
            </a:pPr>
            <a:r>
              <a:rPr lang="en-US" sz="1600" b="1" kern="0">
                <a:solidFill>
                  <a:srgbClr val="0000FF"/>
                </a:solidFill>
                <a:highlight>
                  <a:srgbClr val="FFFFFF"/>
                </a:highlight>
                <a:latin typeface="Calibri"/>
                <a:ea typeface="Calibri"/>
                <a:cs typeface="Calibri"/>
                <a:sym typeface="Calibri"/>
              </a:rPr>
              <a:t>WHERE</a:t>
            </a:r>
            <a:r>
              <a:rPr lang="en-US" sz="1600" kern="0">
                <a:solidFill>
                  <a:srgbClr val="000000"/>
                </a:solidFill>
                <a:highlight>
                  <a:srgbClr val="FFFFFF"/>
                </a:highlight>
                <a:latin typeface="Calibri"/>
                <a:ea typeface="Calibri"/>
                <a:cs typeface="Calibri"/>
                <a:sym typeface="Calibri"/>
              </a:rPr>
              <a:t> cr</a:t>
            </a:r>
            <a:r>
              <a:rPr lang="en-US" sz="1600" b="1" kern="0">
                <a:solidFill>
                  <a:srgbClr val="000000"/>
                </a:solidFill>
                <a:highlight>
                  <a:srgbClr val="FFFFFF"/>
                </a:highlight>
                <a:latin typeface="Calibri"/>
                <a:ea typeface="Calibri"/>
                <a:cs typeface="Calibri"/>
                <a:sym typeface="Calibri"/>
              </a:rPr>
              <a:t>.</a:t>
            </a:r>
            <a:r>
              <a:rPr lang="en-US" sz="1600" kern="0">
                <a:solidFill>
                  <a:srgbClr val="000000"/>
                </a:solidFill>
                <a:highlight>
                  <a:srgbClr val="FFFFFF"/>
                </a:highlight>
                <a:latin typeface="Calibri"/>
                <a:ea typeface="Calibri"/>
                <a:cs typeface="Calibri"/>
                <a:sym typeface="Calibri"/>
              </a:rPr>
              <a:t>concept_id_1 </a:t>
            </a:r>
            <a:r>
              <a:rPr lang="en-US" sz="1600" b="1" kern="0">
                <a:solidFill>
                  <a:srgbClr val="000000"/>
                </a:solidFill>
                <a:highlight>
                  <a:srgbClr val="FFFFFF"/>
                </a:highlight>
                <a:latin typeface="Calibri"/>
                <a:ea typeface="Calibri"/>
                <a:cs typeface="Calibri"/>
                <a:sym typeface="Calibri"/>
              </a:rPr>
              <a:t>=</a:t>
            </a:r>
            <a:r>
              <a:rPr lang="en-US" sz="1600" kern="0">
                <a:solidFill>
                  <a:srgbClr val="000000"/>
                </a:solidFill>
                <a:highlight>
                  <a:srgbClr val="FFFFFF"/>
                </a:highlight>
                <a:latin typeface="Calibri"/>
                <a:ea typeface="Calibri"/>
                <a:cs typeface="Calibri"/>
                <a:sym typeface="Calibri"/>
              </a:rPr>
              <a:t> </a:t>
            </a:r>
            <a:r>
              <a:rPr lang="en-US" sz="1600" kern="0">
                <a:solidFill>
                  <a:srgbClr val="808080"/>
                </a:solidFill>
                <a:highlight>
                  <a:srgbClr val="FFFFFF"/>
                </a:highlight>
                <a:latin typeface="Calibri"/>
                <a:ea typeface="Calibri"/>
                <a:cs typeface="Calibri"/>
                <a:sym typeface="Calibri"/>
              </a:rPr>
              <a:t>313217</a:t>
            </a:r>
            <a:endParaRPr sz="1600" kern="0">
              <a:solidFill>
                <a:srgbClr val="20425A"/>
              </a:solidFill>
              <a:highlight>
                <a:srgbClr val="FFFFFF"/>
              </a:highlight>
              <a:latin typeface="Calibri"/>
              <a:ea typeface="Calibri"/>
              <a:cs typeface="Calibri"/>
              <a:sym typeface="Calibri"/>
            </a:endParaRPr>
          </a:p>
        </p:txBody>
      </p:sp>
      <p:sp>
        <p:nvSpPr>
          <p:cNvPr id="569" name="Google Shape;569;ga0d99388c2_0_678"/>
          <p:cNvSpPr txBox="1">
            <a:spLocks noGrp="1"/>
          </p:cNvSpPr>
          <p:nvPr>
            <p:ph type="title"/>
          </p:nvPr>
        </p:nvSpPr>
        <p:spPr>
          <a:xfrm>
            <a:off x="1143000" y="114300"/>
            <a:ext cx="7544000" cy="628400"/>
          </a:xfrm>
          <a:prstGeom prst="rect">
            <a:avLst/>
          </a:prstGeom>
          <a:noFill/>
          <a:ln>
            <a:noFill/>
          </a:ln>
        </p:spPr>
        <p:txBody>
          <a:bodyPr spcFirstLastPara="1" wrap="square" lIns="91433" tIns="91433" rIns="91433" bIns="91433" anchor="ctr" anchorCtr="0">
            <a:noAutofit/>
          </a:bodyPr>
          <a:lstStyle/>
          <a:p>
            <a:pPr algn="l">
              <a:buSzPts val="3000"/>
            </a:pPr>
            <a:r>
              <a:rPr lang="en-US" b="1" dirty="0"/>
              <a:t>Exploring Relationships</a:t>
            </a:r>
          </a:p>
        </p:txBody>
      </p:sp>
      <p:sp>
        <p:nvSpPr>
          <p:cNvPr id="570" name="Google Shape;570;ga0d99388c2_0_678"/>
          <p:cNvSpPr txBox="1"/>
          <p:nvPr/>
        </p:nvSpPr>
        <p:spPr>
          <a:xfrm>
            <a:off x="7644040" y="1264701"/>
            <a:ext cx="2514400" cy="338400"/>
          </a:xfrm>
          <a:prstGeom prst="rect">
            <a:avLst/>
          </a:prstGeom>
          <a:solidFill>
            <a:schemeClr val="lt1"/>
          </a:solidFill>
          <a:ln w="25400" cap="flat" cmpd="sng">
            <a:solidFill>
              <a:schemeClr val="accent6"/>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33" tIns="45700" rIns="91433" bIns="45700" anchor="t" anchorCtr="0">
            <a:noAutofit/>
          </a:bodyPr>
          <a:lstStyle/>
          <a:p>
            <a:pPr defTabSz="1219170">
              <a:buClr>
                <a:srgbClr val="000000"/>
              </a:buClr>
              <a:buSzPts val="1200"/>
            </a:pPr>
            <a:r>
              <a:rPr lang="en-US" sz="1600" kern="0">
                <a:solidFill>
                  <a:srgbClr val="20425A"/>
                </a:solidFill>
                <a:latin typeface="Calibri"/>
                <a:ea typeface="Calibri"/>
                <a:cs typeface="Calibri"/>
                <a:sym typeface="Calibri"/>
              </a:rPr>
              <a:t>Find out related concept</a:t>
            </a:r>
            <a:endParaRPr sz="2000" kern="0">
              <a:solidFill>
                <a:srgbClr val="20425A"/>
              </a:solidFill>
              <a:latin typeface="Calibri"/>
              <a:ea typeface="Calibri"/>
              <a:cs typeface="Calibri"/>
              <a:sym typeface="Calibri"/>
            </a:endParaRPr>
          </a:p>
        </p:txBody>
      </p:sp>
      <p:cxnSp>
        <p:nvCxnSpPr>
          <p:cNvPr id="571" name="Google Shape;571;ga0d99388c2_0_678"/>
          <p:cNvCxnSpPr>
            <a:stCxn id="570" idx="1"/>
          </p:cNvCxnSpPr>
          <p:nvPr/>
        </p:nvCxnSpPr>
        <p:spPr>
          <a:xfrm flipH="1">
            <a:off x="6348440" y="1433901"/>
            <a:ext cx="1295600" cy="440400"/>
          </a:xfrm>
          <a:prstGeom prst="straightConnector1">
            <a:avLst/>
          </a:prstGeom>
          <a:noFill/>
          <a:ln w="25400" cap="flat" cmpd="sng">
            <a:solidFill>
              <a:schemeClr val="accent6"/>
            </a:solidFill>
            <a:prstDash val="solid"/>
            <a:round/>
            <a:headEnd type="none" w="sm" len="sm"/>
            <a:tailEnd type="stealth" w="med" len="med"/>
          </a:ln>
          <a:effectLst>
            <a:outerShdw blurRad="40000" dist="20000" dir="5400000" rotWithShape="0">
              <a:srgbClr val="000000">
                <a:alpha val="36470"/>
              </a:srgbClr>
            </a:outerShdw>
          </a:effectLst>
        </p:spPr>
      </p:cxnSp>
      <p:sp>
        <p:nvSpPr>
          <p:cNvPr id="572" name="Google Shape;572;ga0d99388c2_0_678"/>
          <p:cNvSpPr txBox="1"/>
          <p:nvPr/>
        </p:nvSpPr>
        <p:spPr>
          <a:xfrm>
            <a:off x="2412732" y="6479847"/>
            <a:ext cx="2133600" cy="338400"/>
          </a:xfrm>
          <a:prstGeom prst="rect">
            <a:avLst/>
          </a:prstGeom>
          <a:solidFill>
            <a:schemeClr val="lt1"/>
          </a:solidFill>
          <a:ln w="25400" cap="flat" cmpd="sng">
            <a:solidFill>
              <a:schemeClr val="accent6"/>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33" tIns="45700" rIns="91433" bIns="45700" anchor="t" anchorCtr="0">
            <a:noAutofit/>
          </a:bodyPr>
          <a:lstStyle/>
          <a:p>
            <a:pPr defTabSz="1219170">
              <a:buClr>
                <a:srgbClr val="000000"/>
              </a:buClr>
              <a:buSzPts val="1200"/>
            </a:pPr>
            <a:r>
              <a:rPr lang="en-US" sz="1600" kern="0">
                <a:solidFill>
                  <a:srgbClr val="20425A"/>
                </a:solidFill>
                <a:latin typeface="Calibri"/>
                <a:ea typeface="Calibri"/>
                <a:cs typeface="Calibri"/>
                <a:sym typeface="Calibri"/>
              </a:rPr>
              <a:t>Descendant concepts</a:t>
            </a:r>
            <a:endParaRPr sz="2000" kern="0">
              <a:solidFill>
                <a:srgbClr val="20425A"/>
              </a:solidFill>
              <a:latin typeface="Calibri"/>
              <a:ea typeface="Calibri"/>
              <a:cs typeface="Calibri"/>
              <a:sym typeface="Calibri"/>
            </a:endParaRPr>
          </a:p>
        </p:txBody>
      </p:sp>
      <p:pic>
        <p:nvPicPr>
          <p:cNvPr id="573" name="Google Shape;573;ga0d99388c2_0_678"/>
          <p:cNvPicPr preferRelativeResize="0"/>
          <p:nvPr/>
        </p:nvPicPr>
        <p:blipFill rotWithShape="1">
          <a:blip r:embed="rId3">
            <a:alphaModFix/>
          </a:blip>
          <a:srcRect/>
          <a:stretch/>
        </p:blipFill>
        <p:spPr>
          <a:xfrm>
            <a:off x="2011552" y="2170757"/>
            <a:ext cx="8478381" cy="4184492"/>
          </a:xfrm>
          <a:prstGeom prst="rect">
            <a:avLst/>
          </a:prstGeom>
          <a:noFill/>
          <a:ln>
            <a:noFill/>
          </a:ln>
        </p:spPr>
      </p:pic>
      <p:sp>
        <p:nvSpPr>
          <p:cNvPr id="574" name="Google Shape;574;ga0d99388c2_0_678"/>
          <p:cNvSpPr txBox="1"/>
          <p:nvPr/>
        </p:nvSpPr>
        <p:spPr>
          <a:xfrm>
            <a:off x="3403332" y="2429577"/>
            <a:ext cx="1752800" cy="338400"/>
          </a:xfrm>
          <a:prstGeom prst="rect">
            <a:avLst/>
          </a:prstGeom>
          <a:solidFill>
            <a:schemeClr val="lt1"/>
          </a:solidFill>
          <a:ln w="25400" cap="flat" cmpd="sng">
            <a:solidFill>
              <a:schemeClr val="accent6"/>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33" tIns="45700" rIns="91433" bIns="45700" anchor="t" anchorCtr="0">
            <a:noAutofit/>
          </a:bodyPr>
          <a:lstStyle/>
          <a:p>
            <a:pPr defTabSz="1219170">
              <a:buClr>
                <a:srgbClr val="000000"/>
              </a:buClr>
              <a:buSzPts val="1200"/>
            </a:pPr>
            <a:r>
              <a:rPr lang="en-US" sz="1600" kern="0">
                <a:solidFill>
                  <a:srgbClr val="20425A"/>
                </a:solidFill>
                <a:latin typeface="Calibri"/>
                <a:ea typeface="Calibri"/>
                <a:cs typeface="Calibri"/>
                <a:sym typeface="Calibri"/>
              </a:rPr>
              <a:t>Ancestor concepts</a:t>
            </a:r>
            <a:endParaRPr sz="2000" kern="0">
              <a:solidFill>
                <a:srgbClr val="20425A"/>
              </a:solidFill>
              <a:latin typeface="Calibri"/>
              <a:ea typeface="Calibri"/>
              <a:cs typeface="Calibri"/>
              <a:sym typeface="Calibri"/>
            </a:endParaRPr>
          </a:p>
        </p:txBody>
      </p:sp>
      <p:cxnSp>
        <p:nvCxnSpPr>
          <p:cNvPr id="575" name="Google Shape;575;ga0d99388c2_0_678"/>
          <p:cNvCxnSpPr>
            <a:stCxn id="574" idx="2"/>
          </p:cNvCxnSpPr>
          <p:nvPr/>
        </p:nvCxnSpPr>
        <p:spPr>
          <a:xfrm flipH="1">
            <a:off x="2336532" y="2767977"/>
            <a:ext cx="1943200" cy="880800"/>
          </a:xfrm>
          <a:prstGeom prst="straightConnector1">
            <a:avLst/>
          </a:prstGeom>
          <a:noFill/>
          <a:ln w="25400" cap="flat" cmpd="sng">
            <a:solidFill>
              <a:schemeClr val="accent6"/>
            </a:solidFill>
            <a:prstDash val="solid"/>
            <a:round/>
            <a:headEnd type="none" w="sm" len="sm"/>
            <a:tailEnd type="stealth" w="med" len="med"/>
          </a:ln>
          <a:effectLst>
            <a:outerShdw blurRad="40000" dist="20000" dir="5400000" rotWithShape="0">
              <a:srgbClr val="000000">
                <a:alpha val="36470"/>
              </a:srgbClr>
            </a:outerShdw>
          </a:effectLst>
        </p:spPr>
      </p:cxnSp>
      <p:cxnSp>
        <p:nvCxnSpPr>
          <p:cNvPr id="576" name="Google Shape;576;ga0d99388c2_0_678"/>
          <p:cNvCxnSpPr>
            <a:stCxn id="572" idx="0"/>
          </p:cNvCxnSpPr>
          <p:nvPr/>
        </p:nvCxnSpPr>
        <p:spPr>
          <a:xfrm rot="10800000">
            <a:off x="2260332" y="5782247"/>
            <a:ext cx="1219200" cy="697600"/>
          </a:xfrm>
          <a:prstGeom prst="straightConnector1">
            <a:avLst/>
          </a:prstGeom>
          <a:noFill/>
          <a:ln w="25400" cap="flat" cmpd="sng">
            <a:solidFill>
              <a:schemeClr val="accent6"/>
            </a:solidFill>
            <a:prstDash val="solid"/>
            <a:round/>
            <a:headEnd type="none" w="sm" len="sm"/>
            <a:tailEnd type="stealth" w="med" len="med"/>
          </a:ln>
          <a:effectLst>
            <a:outerShdw blurRad="40000" dist="20000" dir="5400000" rotWithShape="0">
              <a:srgbClr val="000000">
                <a:alpha val="36470"/>
              </a:srgbClr>
            </a:outerShdw>
          </a:effectLst>
        </p:spPr>
      </p:cxnSp>
      <p:cxnSp>
        <p:nvCxnSpPr>
          <p:cNvPr id="577" name="Google Shape;577;ga0d99388c2_0_678"/>
          <p:cNvCxnSpPr>
            <a:stCxn id="572" idx="0"/>
          </p:cNvCxnSpPr>
          <p:nvPr/>
        </p:nvCxnSpPr>
        <p:spPr>
          <a:xfrm rot="10800000" flipH="1">
            <a:off x="3479532" y="5791447"/>
            <a:ext cx="303200" cy="688400"/>
          </a:xfrm>
          <a:prstGeom prst="straightConnector1">
            <a:avLst/>
          </a:prstGeom>
          <a:noFill/>
          <a:ln w="25400" cap="flat" cmpd="sng">
            <a:solidFill>
              <a:schemeClr val="accent6"/>
            </a:solidFill>
            <a:prstDash val="solid"/>
            <a:round/>
            <a:headEnd type="none" w="sm" len="sm"/>
            <a:tailEnd type="stealth" w="med" len="med"/>
          </a:ln>
          <a:effectLst>
            <a:outerShdw blurRad="40000" dist="20000" dir="5400000" rotWithShape="0">
              <a:srgbClr val="000000">
                <a:alpha val="36470"/>
              </a:srgbClr>
            </a:outerShdw>
          </a:effectLst>
        </p:spPr>
      </p:cxnSp>
      <p:cxnSp>
        <p:nvCxnSpPr>
          <p:cNvPr id="578" name="Google Shape;578;ga0d99388c2_0_678"/>
          <p:cNvCxnSpPr>
            <a:stCxn id="574" idx="2"/>
          </p:cNvCxnSpPr>
          <p:nvPr/>
        </p:nvCxnSpPr>
        <p:spPr>
          <a:xfrm>
            <a:off x="4279732" y="2767977"/>
            <a:ext cx="266800" cy="957200"/>
          </a:xfrm>
          <a:prstGeom prst="straightConnector1">
            <a:avLst/>
          </a:prstGeom>
          <a:noFill/>
          <a:ln w="25400" cap="flat" cmpd="sng">
            <a:solidFill>
              <a:schemeClr val="accent6"/>
            </a:solidFill>
            <a:prstDash val="solid"/>
            <a:round/>
            <a:headEnd type="none" w="sm" len="sm"/>
            <a:tailEnd type="stealth" w="med" len="med"/>
          </a:ln>
          <a:effectLst>
            <a:outerShdw blurRad="40000" dist="20000" dir="5400000" rotWithShape="0">
              <a:srgbClr val="000000">
                <a:alpha val="36470"/>
              </a:srgbClr>
            </a:outerShdw>
          </a:effectLst>
        </p:spPr>
      </p:cxnSp>
      <p:sp>
        <p:nvSpPr>
          <p:cNvPr id="579" name="Google Shape;579;ga0d99388c2_0_678"/>
          <p:cNvSpPr txBox="1"/>
          <p:nvPr/>
        </p:nvSpPr>
        <p:spPr>
          <a:xfrm>
            <a:off x="1995707" y="4582327"/>
            <a:ext cx="2760400" cy="307600"/>
          </a:xfrm>
          <a:prstGeom prst="rect">
            <a:avLst/>
          </a:prstGeom>
          <a:noFill/>
          <a:ln w="19050" cap="flat" cmpd="sng">
            <a:solidFill>
              <a:srgbClr val="FF9900"/>
            </a:solidFill>
            <a:prstDash val="solid"/>
            <a:round/>
            <a:headEnd type="none" w="sm" len="sm"/>
            <a:tailEnd type="none" w="sm" len="sm"/>
          </a:ln>
        </p:spPr>
        <p:txBody>
          <a:bodyPr spcFirstLastPara="1" wrap="square" lIns="91433" tIns="91433" rIns="91433" bIns="91433" anchor="t" anchorCtr="0">
            <a:noAutofit/>
          </a:bodyPr>
          <a:lstStyle/>
          <a:p>
            <a:pPr defTabSz="1219170">
              <a:buClr>
                <a:srgbClr val="000000"/>
              </a:buClr>
              <a:buSzPts val="1400"/>
            </a:pPr>
            <a:endParaRPr sz="1867" kern="0">
              <a:solidFill>
                <a:srgbClr val="000000"/>
              </a:solidFill>
              <a:latin typeface="Calibri"/>
              <a:ea typeface="Calibri"/>
              <a:cs typeface="Calibri"/>
              <a:sym typeface="Calibri"/>
            </a:endParaRPr>
          </a:p>
        </p:txBody>
      </p:sp>
      <p:cxnSp>
        <p:nvCxnSpPr>
          <p:cNvPr id="580" name="Google Shape;580;ga0d99388c2_0_678"/>
          <p:cNvCxnSpPr>
            <a:endCxn id="579" idx="3"/>
          </p:cNvCxnSpPr>
          <p:nvPr/>
        </p:nvCxnSpPr>
        <p:spPr>
          <a:xfrm flipH="1">
            <a:off x="4756107" y="3704927"/>
            <a:ext cx="1690400" cy="1031200"/>
          </a:xfrm>
          <a:prstGeom prst="straightConnector1">
            <a:avLst/>
          </a:prstGeom>
          <a:noFill/>
          <a:ln w="19050" cap="flat" cmpd="sng">
            <a:solidFill>
              <a:srgbClr val="FF9900"/>
            </a:solidFill>
            <a:prstDash val="solid"/>
            <a:round/>
            <a:headEnd type="none" w="sm" len="sm"/>
            <a:tailEnd type="stealth" w="med" len="med"/>
          </a:ln>
          <a:effectLst>
            <a:outerShdw blurRad="40000" dist="20000" dir="5400000" rotWithShape="0">
              <a:srgbClr val="000000">
                <a:alpha val="36860"/>
              </a:srgbClr>
            </a:outerShdw>
          </a:effectLst>
        </p:spPr>
      </p:cxnSp>
      <p:sp>
        <p:nvSpPr>
          <p:cNvPr id="581" name="Google Shape;581;ga0d99388c2_0_678"/>
          <p:cNvSpPr txBox="1"/>
          <p:nvPr/>
        </p:nvSpPr>
        <p:spPr>
          <a:xfrm>
            <a:off x="6209056" y="3342477"/>
            <a:ext cx="3949200" cy="987600"/>
          </a:xfrm>
          <a:prstGeom prst="rect">
            <a:avLst/>
          </a:prstGeom>
          <a:solidFill>
            <a:schemeClr val="lt1"/>
          </a:solidFill>
          <a:ln w="25400" cap="flat" cmpd="sng">
            <a:solidFill>
              <a:schemeClr val="accent6"/>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33" tIns="45700" rIns="91433" bIns="45700" anchor="t" anchorCtr="0">
            <a:noAutofit/>
          </a:bodyPr>
          <a:lstStyle/>
          <a:p>
            <a:pPr defTabSz="1219170">
              <a:buClr>
                <a:srgbClr val="000000"/>
              </a:buClr>
              <a:buSzPts val="1500"/>
            </a:pPr>
            <a:r>
              <a:rPr lang="en-US" sz="2000" kern="0">
                <a:solidFill>
                  <a:srgbClr val="20425A"/>
                </a:solidFill>
                <a:latin typeface="Calibri"/>
                <a:ea typeface="Calibri"/>
                <a:cs typeface="Calibri"/>
                <a:sym typeface="Calibri"/>
              </a:rPr>
              <a:t>Relationships are bi-directional: ‘Maps to’ and ‘Mapped from’; ‘Is a’ and ‘Subsumes’ etc.</a:t>
            </a:r>
            <a:endParaRPr sz="2000" kern="0">
              <a:solidFill>
                <a:srgbClr val="20425A"/>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7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7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7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7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7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7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7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7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8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8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85"/>
        <p:cNvGrpSpPr/>
        <p:nvPr/>
      </p:nvGrpSpPr>
      <p:grpSpPr>
        <a:xfrm>
          <a:off x="0" y="0"/>
          <a:ext cx="0" cy="0"/>
          <a:chOff x="0" y="0"/>
          <a:chExt cx="0" cy="0"/>
        </a:xfrm>
      </p:grpSpPr>
      <p:sp>
        <p:nvSpPr>
          <p:cNvPr id="586" name="Google Shape;586;ga0d99388c2_0_695"/>
          <p:cNvSpPr txBox="1">
            <a:spLocks noGrp="1"/>
          </p:cNvSpPr>
          <p:nvPr>
            <p:ph type="title"/>
          </p:nvPr>
        </p:nvSpPr>
        <p:spPr>
          <a:xfrm>
            <a:off x="1143000" y="114300"/>
            <a:ext cx="7544000" cy="628400"/>
          </a:xfrm>
          <a:prstGeom prst="rect">
            <a:avLst/>
          </a:prstGeom>
          <a:noFill/>
          <a:ln>
            <a:noFill/>
          </a:ln>
        </p:spPr>
        <p:txBody>
          <a:bodyPr spcFirstLastPara="1" wrap="square" lIns="121900" tIns="121900" rIns="121900" bIns="121900" anchor="t" anchorCtr="0">
            <a:noAutofit/>
          </a:bodyPr>
          <a:lstStyle/>
          <a:p>
            <a:pPr algn="l">
              <a:lnSpc>
                <a:spcPct val="90000"/>
              </a:lnSpc>
              <a:buSzPts val="3000"/>
            </a:pPr>
            <a:r>
              <a:rPr lang="en-US" b="1" dirty="0"/>
              <a:t>Type of Relationships</a:t>
            </a:r>
          </a:p>
        </p:txBody>
      </p:sp>
      <p:sp>
        <p:nvSpPr>
          <p:cNvPr id="587" name="Google Shape;587;ga0d99388c2_0_695"/>
          <p:cNvSpPr/>
          <p:nvPr/>
        </p:nvSpPr>
        <p:spPr>
          <a:xfrm rot="5400000">
            <a:off x="1234976" y="240639"/>
            <a:ext cx="1142800" cy="3612800"/>
          </a:xfrm>
          <a:prstGeom prst="round2SameRect">
            <a:avLst>
              <a:gd name="adj1" fmla="val 50000"/>
              <a:gd name="adj2" fmla="val 0"/>
            </a:avLst>
          </a:prstGeom>
          <a:solidFill>
            <a:srgbClr val="20425A"/>
          </a:solidFill>
          <a:ln>
            <a:noFill/>
          </a:ln>
        </p:spPr>
        <p:txBody>
          <a:bodyPr spcFirstLastPara="1" wrap="square" lIns="91433" tIns="45700" rIns="91433" bIns="45700" anchor="t" anchorCtr="0">
            <a:noAutofit/>
          </a:bodyPr>
          <a:lstStyle/>
          <a:p>
            <a:pPr defTabSz="1219170">
              <a:buClr>
                <a:srgbClr val="FFFFFF"/>
              </a:buClr>
              <a:buSzPts val="1200"/>
            </a:pPr>
            <a:endParaRPr sz="1600" kern="0">
              <a:solidFill>
                <a:srgbClr val="FFFFFF"/>
              </a:solidFill>
              <a:latin typeface="Arial"/>
              <a:ea typeface="Arial"/>
              <a:cs typeface="Arial"/>
              <a:sym typeface="Arial"/>
            </a:endParaRPr>
          </a:p>
        </p:txBody>
      </p:sp>
      <p:sp>
        <p:nvSpPr>
          <p:cNvPr id="588" name="Google Shape;588;ga0d99388c2_0_695"/>
          <p:cNvSpPr/>
          <p:nvPr/>
        </p:nvSpPr>
        <p:spPr>
          <a:xfrm rot="5400000">
            <a:off x="1234976" y="2004057"/>
            <a:ext cx="1142800" cy="3612800"/>
          </a:xfrm>
          <a:prstGeom prst="round2SameRect">
            <a:avLst>
              <a:gd name="adj1" fmla="val 50000"/>
              <a:gd name="adj2" fmla="val 0"/>
            </a:avLst>
          </a:prstGeom>
          <a:solidFill>
            <a:srgbClr val="F8B814"/>
          </a:solidFill>
          <a:ln>
            <a:noFill/>
          </a:ln>
        </p:spPr>
        <p:txBody>
          <a:bodyPr spcFirstLastPara="1" wrap="square" lIns="91433" tIns="45700" rIns="91433" bIns="45700" anchor="t" anchorCtr="0">
            <a:noAutofit/>
          </a:bodyPr>
          <a:lstStyle/>
          <a:p>
            <a:pPr defTabSz="1219170">
              <a:buClr>
                <a:srgbClr val="FFFFFF"/>
              </a:buClr>
              <a:buSzPts val="1200"/>
            </a:pPr>
            <a:endParaRPr sz="1600" kern="0">
              <a:solidFill>
                <a:srgbClr val="FFFFFF"/>
              </a:solidFill>
              <a:latin typeface="Arial"/>
              <a:ea typeface="Arial"/>
              <a:cs typeface="Arial"/>
              <a:sym typeface="Arial"/>
            </a:endParaRPr>
          </a:p>
        </p:txBody>
      </p:sp>
      <p:sp>
        <p:nvSpPr>
          <p:cNvPr id="589" name="Google Shape;589;ga0d99388c2_0_695"/>
          <p:cNvSpPr/>
          <p:nvPr/>
        </p:nvSpPr>
        <p:spPr>
          <a:xfrm rot="5400000">
            <a:off x="1245976" y="3687895"/>
            <a:ext cx="1120800" cy="3612800"/>
          </a:xfrm>
          <a:prstGeom prst="round2SameRect">
            <a:avLst>
              <a:gd name="adj1" fmla="val 50000"/>
              <a:gd name="adj2" fmla="val 0"/>
            </a:avLst>
          </a:prstGeom>
          <a:noFill/>
          <a:ln w="12700" cap="flat" cmpd="sng">
            <a:solidFill>
              <a:srgbClr val="20425A"/>
            </a:solidFill>
            <a:prstDash val="solid"/>
            <a:miter lim="800000"/>
            <a:headEnd type="none" w="sm" len="sm"/>
            <a:tailEnd type="none" w="sm" len="sm"/>
          </a:ln>
        </p:spPr>
        <p:txBody>
          <a:bodyPr spcFirstLastPara="1" wrap="square" lIns="91433" tIns="45700" rIns="91433" bIns="45700" anchor="t" anchorCtr="0">
            <a:noAutofit/>
          </a:bodyPr>
          <a:lstStyle/>
          <a:p>
            <a:pPr defTabSz="1219170">
              <a:buClr>
                <a:srgbClr val="FFFFFF"/>
              </a:buClr>
              <a:buSzPts val="1200"/>
            </a:pPr>
            <a:endParaRPr sz="1600" kern="0">
              <a:solidFill>
                <a:srgbClr val="FFFFFF"/>
              </a:solidFill>
              <a:latin typeface="Arial"/>
              <a:ea typeface="Arial"/>
              <a:cs typeface="Arial"/>
              <a:sym typeface="Arial"/>
            </a:endParaRPr>
          </a:p>
        </p:txBody>
      </p:sp>
      <p:sp>
        <p:nvSpPr>
          <p:cNvPr id="590" name="Google Shape;590;ga0d99388c2_0_695"/>
          <p:cNvSpPr txBox="1"/>
          <p:nvPr/>
        </p:nvSpPr>
        <p:spPr>
          <a:xfrm>
            <a:off x="384693" y="1572509"/>
            <a:ext cx="2576000" cy="941600"/>
          </a:xfrm>
          <a:prstGeom prst="rect">
            <a:avLst/>
          </a:prstGeom>
          <a:noFill/>
          <a:ln>
            <a:noFill/>
          </a:ln>
        </p:spPr>
        <p:txBody>
          <a:bodyPr spcFirstLastPara="1" wrap="square" lIns="91433" tIns="45700" rIns="91433" bIns="45700" anchor="ctr" anchorCtr="0">
            <a:noAutofit/>
          </a:bodyPr>
          <a:lstStyle/>
          <a:p>
            <a:pPr defTabSz="1219170">
              <a:buClr>
                <a:srgbClr val="FFFFFF"/>
              </a:buClr>
              <a:buSzPts val="2100"/>
            </a:pPr>
            <a:r>
              <a:rPr lang="en-US" sz="2800" b="1" kern="0">
                <a:solidFill>
                  <a:srgbClr val="FFFFFF"/>
                </a:solidFill>
                <a:latin typeface="Calibri"/>
                <a:ea typeface="Calibri"/>
                <a:cs typeface="Calibri"/>
                <a:sym typeface="Calibri"/>
              </a:rPr>
              <a:t>Entity Relationships</a:t>
            </a:r>
            <a:endParaRPr sz="1467" kern="0">
              <a:solidFill>
                <a:srgbClr val="000000"/>
              </a:solidFill>
              <a:latin typeface="Arial"/>
              <a:ea typeface="Arial"/>
              <a:cs typeface="Arial"/>
              <a:sym typeface="Arial"/>
            </a:endParaRPr>
          </a:p>
        </p:txBody>
      </p:sp>
      <p:sp>
        <p:nvSpPr>
          <p:cNvPr id="591" name="Google Shape;591;ga0d99388c2_0_695"/>
          <p:cNvSpPr txBox="1"/>
          <p:nvPr/>
        </p:nvSpPr>
        <p:spPr>
          <a:xfrm>
            <a:off x="384693" y="3341657"/>
            <a:ext cx="2576000" cy="941600"/>
          </a:xfrm>
          <a:prstGeom prst="rect">
            <a:avLst/>
          </a:prstGeom>
          <a:noFill/>
          <a:ln>
            <a:noFill/>
          </a:ln>
        </p:spPr>
        <p:txBody>
          <a:bodyPr spcFirstLastPara="1" wrap="square" lIns="91433" tIns="45700" rIns="91433" bIns="45700" anchor="ctr" anchorCtr="0">
            <a:noAutofit/>
          </a:bodyPr>
          <a:lstStyle/>
          <a:p>
            <a:pPr defTabSz="1219170">
              <a:buClr>
                <a:srgbClr val="FFFFFF"/>
              </a:buClr>
              <a:buSzPts val="2100"/>
            </a:pPr>
            <a:r>
              <a:rPr lang="en-US" sz="2800" b="1" kern="0">
                <a:solidFill>
                  <a:srgbClr val="FFFFFF"/>
                </a:solidFill>
                <a:latin typeface="Calibri"/>
                <a:ea typeface="Calibri"/>
                <a:cs typeface="Calibri"/>
                <a:sym typeface="Calibri"/>
              </a:rPr>
              <a:t>Part-of Relationships</a:t>
            </a:r>
            <a:endParaRPr sz="1467" kern="0">
              <a:solidFill>
                <a:srgbClr val="000000"/>
              </a:solidFill>
              <a:latin typeface="Arial"/>
              <a:ea typeface="Arial"/>
              <a:cs typeface="Arial"/>
              <a:sym typeface="Arial"/>
            </a:endParaRPr>
          </a:p>
        </p:txBody>
      </p:sp>
      <p:sp>
        <p:nvSpPr>
          <p:cNvPr id="592" name="Google Shape;592;ga0d99388c2_0_695"/>
          <p:cNvSpPr txBox="1"/>
          <p:nvPr/>
        </p:nvSpPr>
        <p:spPr>
          <a:xfrm>
            <a:off x="384693" y="5023111"/>
            <a:ext cx="2576000" cy="941600"/>
          </a:xfrm>
          <a:prstGeom prst="rect">
            <a:avLst/>
          </a:prstGeom>
          <a:noFill/>
          <a:ln>
            <a:noFill/>
          </a:ln>
        </p:spPr>
        <p:txBody>
          <a:bodyPr spcFirstLastPara="1" wrap="square" lIns="91433" tIns="45700" rIns="91433" bIns="45700" anchor="ctr" anchorCtr="0">
            <a:noAutofit/>
          </a:bodyPr>
          <a:lstStyle/>
          <a:p>
            <a:pPr defTabSz="1219170">
              <a:buClr>
                <a:srgbClr val="000000"/>
              </a:buClr>
              <a:buSzPts val="2100"/>
            </a:pPr>
            <a:r>
              <a:rPr lang="en-US" sz="2800" b="1" kern="0">
                <a:solidFill>
                  <a:srgbClr val="000000"/>
                </a:solidFill>
                <a:latin typeface="Calibri"/>
                <a:ea typeface="Calibri"/>
                <a:cs typeface="Calibri"/>
                <a:sym typeface="Calibri"/>
              </a:rPr>
              <a:t>Hierarchical </a:t>
            </a:r>
            <a:r>
              <a:rPr lang="en-US" sz="2800" b="1" kern="0">
                <a:solidFill>
                  <a:srgbClr val="20425A"/>
                </a:solidFill>
                <a:latin typeface="Calibri"/>
                <a:ea typeface="Calibri"/>
                <a:cs typeface="Calibri"/>
                <a:sym typeface="Calibri"/>
              </a:rPr>
              <a:t>Relationships</a:t>
            </a:r>
            <a:endParaRPr sz="1467" kern="0">
              <a:solidFill>
                <a:srgbClr val="000000"/>
              </a:solidFill>
              <a:latin typeface="Arial"/>
              <a:ea typeface="Arial"/>
              <a:cs typeface="Arial"/>
              <a:sym typeface="Arial"/>
            </a:endParaRPr>
          </a:p>
        </p:txBody>
      </p:sp>
      <p:cxnSp>
        <p:nvCxnSpPr>
          <p:cNvPr id="593" name="Google Shape;593;ga0d99388c2_0_695"/>
          <p:cNvCxnSpPr/>
          <p:nvPr/>
        </p:nvCxnSpPr>
        <p:spPr>
          <a:xfrm rot="10800000">
            <a:off x="3899503" y="1285733"/>
            <a:ext cx="7992000" cy="0"/>
          </a:xfrm>
          <a:prstGeom prst="straightConnector1">
            <a:avLst/>
          </a:prstGeom>
          <a:noFill/>
          <a:ln w="28575" cap="rnd" cmpd="sng">
            <a:solidFill>
              <a:srgbClr val="BFBFBF"/>
            </a:solidFill>
            <a:prstDash val="solid"/>
            <a:miter lim="800000"/>
            <a:headEnd type="none" w="sm" len="sm"/>
            <a:tailEnd type="none" w="sm" len="sm"/>
          </a:ln>
        </p:spPr>
      </p:cxnSp>
      <p:cxnSp>
        <p:nvCxnSpPr>
          <p:cNvPr id="594" name="Google Shape;594;ga0d99388c2_0_695"/>
          <p:cNvCxnSpPr/>
          <p:nvPr/>
        </p:nvCxnSpPr>
        <p:spPr>
          <a:xfrm rot="10800000">
            <a:off x="3899600" y="2929785"/>
            <a:ext cx="7682800" cy="0"/>
          </a:xfrm>
          <a:prstGeom prst="straightConnector1">
            <a:avLst/>
          </a:prstGeom>
          <a:noFill/>
          <a:ln w="28575" cap="rnd" cmpd="sng">
            <a:solidFill>
              <a:srgbClr val="BFBFBF"/>
            </a:solidFill>
            <a:prstDash val="solid"/>
            <a:miter lim="800000"/>
            <a:headEnd type="none" w="sm" len="sm"/>
            <a:tailEnd type="none" w="sm" len="sm"/>
          </a:ln>
        </p:spPr>
      </p:cxnSp>
      <p:cxnSp>
        <p:nvCxnSpPr>
          <p:cNvPr id="595" name="Google Shape;595;ga0d99388c2_0_695"/>
          <p:cNvCxnSpPr/>
          <p:nvPr/>
        </p:nvCxnSpPr>
        <p:spPr>
          <a:xfrm rot="10800000">
            <a:off x="3899601" y="4647653"/>
            <a:ext cx="7682800" cy="0"/>
          </a:xfrm>
          <a:prstGeom prst="straightConnector1">
            <a:avLst/>
          </a:prstGeom>
          <a:noFill/>
          <a:ln w="28575" cap="rnd" cmpd="sng">
            <a:solidFill>
              <a:srgbClr val="BFBFBF"/>
            </a:solidFill>
            <a:prstDash val="solid"/>
            <a:miter lim="800000"/>
            <a:headEnd type="none" w="sm" len="sm"/>
            <a:tailEnd type="none" w="sm" len="sm"/>
          </a:ln>
        </p:spPr>
      </p:cxnSp>
      <p:cxnSp>
        <p:nvCxnSpPr>
          <p:cNvPr id="596" name="Google Shape;596;ga0d99388c2_0_695"/>
          <p:cNvCxnSpPr/>
          <p:nvPr/>
        </p:nvCxnSpPr>
        <p:spPr>
          <a:xfrm rot="10800000">
            <a:off x="3899503" y="6277005"/>
            <a:ext cx="7992000" cy="0"/>
          </a:xfrm>
          <a:prstGeom prst="straightConnector1">
            <a:avLst/>
          </a:prstGeom>
          <a:noFill/>
          <a:ln w="28575" cap="rnd" cmpd="sng">
            <a:solidFill>
              <a:srgbClr val="BFBFBF"/>
            </a:solidFill>
            <a:prstDash val="solid"/>
            <a:miter lim="800000"/>
            <a:headEnd type="none" w="sm" len="sm"/>
            <a:tailEnd type="none" w="sm" len="sm"/>
          </a:ln>
        </p:spPr>
      </p:cxnSp>
      <p:sp>
        <p:nvSpPr>
          <p:cNvPr id="597" name="Google Shape;597;ga0d99388c2_0_695"/>
          <p:cNvSpPr txBox="1"/>
          <p:nvPr/>
        </p:nvSpPr>
        <p:spPr>
          <a:xfrm>
            <a:off x="3899647" y="1227985"/>
            <a:ext cx="8036400" cy="1569600"/>
          </a:xfrm>
          <a:prstGeom prst="rect">
            <a:avLst/>
          </a:prstGeom>
          <a:noFill/>
          <a:ln>
            <a:noFill/>
          </a:ln>
        </p:spPr>
        <p:txBody>
          <a:bodyPr spcFirstLastPara="1" wrap="square" lIns="91433" tIns="45700" rIns="91433" bIns="45700" anchor="t" anchorCtr="0">
            <a:noAutofit/>
          </a:bodyPr>
          <a:lstStyle/>
          <a:p>
            <a:pPr marL="457189" indent="-448722" defTabSz="1219170">
              <a:buClr>
                <a:srgbClr val="20425A"/>
              </a:buClr>
              <a:buSzPts val="2100"/>
              <a:buFont typeface="Arial"/>
              <a:buChar char="•"/>
            </a:pPr>
            <a:r>
              <a:rPr lang="en-US" sz="2800" kern="0">
                <a:solidFill>
                  <a:srgbClr val="20425A"/>
                </a:solidFill>
                <a:latin typeface="Calibri"/>
                <a:ea typeface="Calibri"/>
                <a:cs typeface="Calibri"/>
                <a:sym typeface="Calibri"/>
              </a:rPr>
              <a:t>‘Maps to’</a:t>
            </a:r>
            <a:endParaRPr sz="1467" kern="0">
              <a:solidFill>
                <a:srgbClr val="000000"/>
              </a:solidFill>
              <a:latin typeface="Arial"/>
              <a:ea typeface="Arial"/>
              <a:cs typeface="Arial"/>
              <a:sym typeface="Arial"/>
            </a:endParaRPr>
          </a:p>
          <a:p>
            <a:pPr marL="457189" indent="-448722" defTabSz="1219170">
              <a:buClr>
                <a:srgbClr val="20425A"/>
              </a:buClr>
              <a:buSzPts val="2100"/>
              <a:buFont typeface="Arial"/>
              <a:buChar char="•"/>
            </a:pPr>
            <a:r>
              <a:rPr lang="en-US" sz="2800" kern="0">
                <a:solidFill>
                  <a:srgbClr val="20425A"/>
                </a:solidFill>
                <a:latin typeface="Calibri"/>
                <a:ea typeface="Calibri"/>
                <a:cs typeface="Calibri"/>
                <a:sym typeface="Calibri"/>
              </a:rPr>
              <a:t>‘Maps to Value’</a:t>
            </a:r>
            <a:endParaRPr sz="1467" kern="0">
              <a:solidFill>
                <a:srgbClr val="000000"/>
              </a:solidFill>
              <a:latin typeface="Arial"/>
              <a:ea typeface="Arial"/>
              <a:cs typeface="Arial"/>
              <a:sym typeface="Arial"/>
            </a:endParaRPr>
          </a:p>
          <a:p>
            <a:pPr defTabSz="1219170">
              <a:buClr>
                <a:srgbClr val="000000"/>
              </a:buClr>
              <a:buSzPts val="1500"/>
            </a:pPr>
            <a:r>
              <a:rPr lang="en-US" sz="2000" i="1" kern="0">
                <a:solidFill>
                  <a:srgbClr val="20425A"/>
                </a:solidFill>
                <a:latin typeface="Calibri"/>
                <a:ea typeface="Calibri"/>
                <a:cs typeface="Calibri"/>
                <a:sym typeface="Calibri"/>
              </a:rPr>
              <a:t>All source vocabularies, provided by source or built by Vocab Team</a:t>
            </a:r>
            <a:endParaRPr sz="1467" kern="0">
              <a:solidFill>
                <a:srgbClr val="000000"/>
              </a:solidFill>
              <a:latin typeface="Arial"/>
              <a:ea typeface="Arial"/>
              <a:cs typeface="Arial"/>
              <a:sym typeface="Arial"/>
            </a:endParaRPr>
          </a:p>
          <a:p>
            <a:pPr defTabSz="1219170">
              <a:buClr>
                <a:srgbClr val="000000"/>
              </a:buClr>
              <a:buSzPts val="1500"/>
            </a:pPr>
            <a:r>
              <a:rPr lang="en-US" sz="2000" i="1" kern="0">
                <a:solidFill>
                  <a:srgbClr val="20425A"/>
                </a:solidFill>
                <a:latin typeface="Calibri"/>
                <a:ea typeface="Calibri"/>
                <a:cs typeface="Calibri"/>
                <a:sym typeface="Calibri"/>
              </a:rPr>
              <a:t>Standard are mapped to themselves</a:t>
            </a:r>
            <a:endParaRPr sz="1467" kern="0">
              <a:solidFill>
                <a:srgbClr val="000000"/>
              </a:solidFill>
              <a:latin typeface="Arial"/>
              <a:ea typeface="Arial"/>
              <a:cs typeface="Arial"/>
              <a:sym typeface="Arial"/>
            </a:endParaRPr>
          </a:p>
        </p:txBody>
      </p:sp>
      <p:sp>
        <p:nvSpPr>
          <p:cNvPr id="598" name="Google Shape;598;ga0d99388c2_0_695"/>
          <p:cNvSpPr txBox="1"/>
          <p:nvPr/>
        </p:nvSpPr>
        <p:spPr>
          <a:xfrm>
            <a:off x="3899646" y="2949263"/>
            <a:ext cx="8160548" cy="1692800"/>
          </a:xfrm>
          <a:prstGeom prst="rect">
            <a:avLst/>
          </a:prstGeom>
          <a:noFill/>
          <a:ln>
            <a:noFill/>
          </a:ln>
        </p:spPr>
        <p:txBody>
          <a:bodyPr spcFirstLastPara="1" wrap="square" lIns="91433" tIns="45700" rIns="91433" bIns="45700" anchor="t" anchorCtr="0">
            <a:noAutofit/>
          </a:bodyPr>
          <a:lstStyle/>
          <a:p>
            <a:pPr marL="457189" indent="-448722" defTabSz="1219170">
              <a:buClr>
                <a:srgbClr val="20425A"/>
              </a:buClr>
              <a:buSzPts val="2100"/>
              <a:buFont typeface="Arial"/>
              <a:buChar char="•"/>
            </a:pPr>
            <a:r>
              <a:rPr lang="en-US" sz="2800" kern="0">
                <a:solidFill>
                  <a:srgbClr val="20425A"/>
                </a:solidFill>
                <a:latin typeface="Calibri"/>
                <a:ea typeface="Calibri"/>
                <a:cs typeface="Calibri"/>
                <a:sym typeface="Calibri"/>
              </a:rPr>
              <a:t>‘Has direct procedure site’</a:t>
            </a:r>
            <a:endParaRPr sz="1467" kern="0">
              <a:solidFill>
                <a:srgbClr val="000000"/>
              </a:solidFill>
              <a:latin typeface="Arial"/>
              <a:ea typeface="Arial"/>
              <a:cs typeface="Arial"/>
              <a:sym typeface="Arial"/>
            </a:endParaRPr>
          </a:p>
          <a:p>
            <a:pPr marL="457189" indent="-448722" defTabSz="1219170">
              <a:buClr>
                <a:srgbClr val="20425A"/>
              </a:buClr>
              <a:buSzPts val="2100"/>
              <a:buFont typeface="Arial"/>
              <a:buChar char="•"/>
            </a:pPr>
            <a:r>
              <a:rPr lang="en-US" sz="2800" kern="0">
                <a:solidFill>
                  <a:srgbClr val="20425A"/>
                </a:solidFill>
                <a:latin typeface="Calibri"/>
                <a:ea typeface="Calibri"/>
                <a:cs typeface="Calibri"/>
                <a:sym typeface="Calibri"/>
              </a:rPr>
              <a:t>‘Has method’</a:t>
            </a:r>
            <a:endParaRPr sz="1467" kern="0">
              <a:solidFill>
                <a:srgbClr val="000000"/>
              </a:solidFill>
              <a:latin typeface="Arial"/>
              <a:ea typeface="Arial"/>
              <a:cs typeface="Arial"/>
              <a:sym typeface="Arial"/>
            </a:endParaRPr>
          </a:p>
          <a:p>
            <a:pPr marL="457189" indent="-448722" defTabSz="1219170">
              <a:buClr>
                <a:srgbClr val="20425A"/>
              </a:buClr>
              <a:buSzPts val="2100"/>
              <a:buFont typeface="Arial"/>
              <a:buChar char="•"/>
            </a:pPr>
            <a:r>
              <a:rPr lang="en-US" sz="2800" kern="0">
                <a:solidFill>
                  <a:srgbClr val="20425A"/>
                </a:solidFill>
                <a:latin typeface="Calibri"/>
                <a:ea typeface="Calibri"/>
                <a:cs typeface="Calibri"/>
                <a:sym typeface="Calibri"/>
              </a:rPr>
              <a:t>‘Occurs after’</a:t>
            </a:r>
            <a:endParaRPr sz="1467" kern="0">
              <a:solidFill>
                <a:srgbClr val="000000"/>
              </a:solidFill>
              <a:latin typeface="Arial"/>
              <a:ea typeface="Arial"/>
              <a:cs typeface="Arial"/>
              <a:sym typeface="Arial"/>
            </a:endParaRPr>
          </a:p>
          <a:p>
            <a:pPr defTabSz="1219170">
              <a:buClr>
                <a:srgbClr val="000000"/>
              </a:buClr>
              <a:buSzPts val="1500"/>
            </a:pPr>
            <a:r>
              <a:rPr lang="en-US" sz="2000" i="1" kern="0">
                <a:solidFill>
                  <a:srgbClr val="20425A"/>
                </a:solidFill>
                <a:latin typeface="Calibri"/>
                <a:ea typeface="Calibri"/>
                <a:cs typeface="Calibri"/>
                <a:sym typeface="Calibri"/>
              </a:rPr>
              <a:t>Controlled well-structured ontologies: </a:t>
            </a:r>
            <a:r>
              <a:rPr lang="en-US" sz="2000" i="1" kern="0" err="1">
                <a:solidFill>
                  <a:srgbClr val="20425A"/>
                </a:solidFill>
                <a:latin typeface="Calibri"/>
                <a:ea typeface="Calibri"/>
                <a:cs typeface="Calibri"/>
                <a:sym typeface="Calibri"/>
              </a:rPr>
              <a:t>RxNorm</a:t>
            </a:r>
            <a:r>
              <a:rPr lang="en-US" sz="2000" i="1" kern="0">
                <a:solidFill>
                  <a:srgbClr val="20425A"/>
                </a:solidFill>
                <a:latin typeface="Calibri"/>
                <a:ea typeface="Calibri"/>
                <a:cs typeface="Calibri"/>
                <a:sym typeface="Calibri"/>
              </a:rPr>
              <a:t>, SNOMED, LOINC, ICD10PCS</a:t>
            </a:r>
            <a:endParaRPr sz="1467" kern="0">
              <a:solidFill>
                <a:srgbClr val="000000"/>
              </a:solidFill>
              <a:latin typeface="Arial"/>
              <a:ea typeface="Arial"/>
              <a:cs typeface="Arial"/>
              <a:sym typeface="Arial"/>
            </a:endParaRPr>
          </a:p>
        </p:txBody>
      </p:sp>
      <p:sp>
        <p:nvSpPr>
          <p:cNvPr id="599" name="Google Shape;599;ga0d99388c2_0_695"/>
          <p:cNvSpPr txBox="1"/>
          <p:nvPr/>
        </p:nvSpPr>
        <p:spPr>
          <a:xfrm>
            <a:off x="3899647" y="4668616"/>
            <a:ext cx="7884000" cy="1692800"/>
          </a:xfrm>
          <a:prstGeom prst="rect">
            <a:avLst/>
          </a:prstGeom>
          <a:noFill/>
          <a:ln>
            <a:noFill/>
          </a:ln>
        </p:spPr>
        <p:txBody>
          <a:bodyPr spcFirstLastPara="1" wrap="square" lIns="91433" tIns="45700" rIns="91433" bIns="45700" anchor="t" anchorCtr="0">
            <a:noAutofit/>
          </a:bodyPr>
          <a:lstStyle/>
          <a:p>
            <a:pPr marL="457189" indent="-448722" defTabSz="1219170">
              <a:buClr>
                <a:srgbClr val="20425A"/>
              </a:buClr>
              <a:buSzPts val="2100"/>
              <a:buFont typeface="Arial"/>
              <a:buChar char="•"/>
            </a:pPr>
            <a:r>
              <a:rPr lang="en-US" sz="2800" kern="0">
                <a:solidFill>
                  <a:srgbClr val="20425A"/>
                </a:solidFill>
                <a:latin typeface="Calibri"/>
                <a:ea typeface="Calibri"/>
                <a:cs typeface="Calibri"/>
                <a:sym typeface="Calibri"/>
              </a:rPr>
              <a:t>‘Is a’</a:t>
            </a:r>
            <a:endParaRPr sz="1467" kern="0">
              <a:solidFill>
                <a:srgbClr val="000000"/>
              </a:solidFill>
              <a:latin typeface="Arial"/>
              <a:ea typeface="Arial"/>
              <a:cs typeface="Arial"/>
              <a:sym typeface="Arial"/>
            </a:endParaRPr>
          </a:p>
          <a:p>
            <a:pPr marL="457189" indent="-448722" defTabSz="1219170">
              <a:buClr>
                <a:srgbClr val="20425A"/>
              </a:buClr>
              <a:buSzPts val="2100"/>
              <a:buFont typeface="Arial"/>
              <a:buChar char="•"/>
            </a:pPr>
            <a:r>
              <a:rPr lang="en-US" sz="2800" kern="0">
                <a:solidFill>
                  <a:srgbClr val="20425A"/>
                </a:solidFill>
                <a:latin typeface="Calibri"/>
                <a:ea typeface="Calibri"/>
                <a:cs typeface="Calibri"/>
                <a:sym typeface="Calibri"/>
              </a:rPr>
              <a:t>‘Subsumes’</a:t>
            </a:r>
            <a:endParaRPr sz="1467" kern="0">
              <a:solidFill>
                <a:srgbClr val="000000"/>
              </a:solidFill>
              <a:latin typeface="Arial"/>
              <a:ea typeface="Arial"/>
              <a:cs typeface="Arial"/>
              <a:sym typeface="Arial"/>
            </a:endParaRPr>
          </a:p>
          <a:p>
            <a:pPr marL="457189" indent="-448722" defTabSz="1219170">
              <a:buClr>
                <a:srgbClr val="20425A"/>
              </a:buClr>
              <a:buSzPts val="2100"/>
              <a:buFont typeface="Arial"/>
              <a:buChar char="•"/>
            </a:pPr>
            <a:r>
              <a:rPr lang="en-US" sz="2800" kern="0">
                <a:solidFill>
                  <a:srgbClr val="20425A"/>
                </a:solidFill>
                <a:latin typeface="Calibri"/>
                <a:ea typeface="Calibri"/>
                <a:cs typeface="Calibri"/>
                <a:sym typeface="Calibri"/>
              </a:rPr>
              <a:t>‘Panel Contains’</a:t>
            </a:r>
            <a:endParaRPr sz="1467" kern="0">
              <a:solidFill>
                <a:srgbClr val="000000"/>
              </a:solidFill>
              <a:latin typeface="Arial"/>
              <a:ea typeface="Arial"/>
              <a:cs typeface="Arial"/>
              <a:sym typeface="Arial"/>
            </a:endParaRPr>
          </a:p>
          <a:p>
            <a:pPr defTabSz="1219170">
              <a:buClr>
                <a:srgbClr val="000000"/>
              </a:buClr>
              <a:buSzPts val="1500"/>
            </a:pPr>
            <a:r>
              <a:rPr lang="en-US" sz="2000" i="1" kern="0">
                <a:solidFill>
                  <a:srgbClr val="20425A"/>
                </a:solidFill>
                <a:latin typeface="Calibri"/>
                <a:ea typeface="Calibri"/>
                <a:cs typeface="Calibri"/>
                <a:sym typeface="Calibri"/>
              </a:rPr>
              <a:t>Standard and classificational terminologies (ATC, ETC, CVX, NDFRT)</a:t>
            </a:r>
            <a:endParaRPr sz="1467" kern="0">
              <a:solidFill>
                <a:srgbClr val="000000"/>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28"/>
        <p:cNvGrpSpPr/>
        <p:nvPr/>
      </p:nvGrpSpPr>
      <p:grpSpPr>
        <a:xfrm>
          <a:off x="0" y="0"/>
          <a:ext cx="0" cy="0"/>
          <a:chOff x="0" y="0"/>
          <a:chExt cx="0" cy="0"/>
        </a:xfrm>
      </p:grpSpPr>
      <p:sp>
        <p:nvSpPr>
          <p:cNvPr id="629" name="Google Shape;629;ga0d99388c2_0_735"/>
          <p:cNvSpPr txBox="1">
            <a:spLocks noGrp="1"/>
          </p:cNvSpPr>
          <p:nvPr>
            <p:ph type="title"/>
          </p:nvPr>
        </p:nvSpPr>
        <p:spPr>
          <a:xfrm>
            <a:off x="1143000" y="114300"/>
            <a:ext cx="7544000" cy="628400"/>
          </a:xfrm>
          <a:prstGeom prst="rect">
            <a:avLst/>
          </a:prstGeom>
          <a:noFill/>
          <a:ln>
            <a:noFill/>
          </a:ln>
        </p:spPr>
        <p:txBody>
          <a:bodyPr spcFirstLastPara="1" wrap="square" lIns="91433" tIns="91433" rIns="91433" bIns="91433" anchor="ctr" anchorCtr="0">
            <a:noAutofit/>
          </a:bodyPr>
          <a:lstStyle/>
          <a:p>
            <a:pPr algn="l">
              <a:lnSpc>
                <a:spcPct val="90000"/>
              </a:lnSpc>
              <a:buSzPts val="3000"/>
            </a:pPr>
            <a:r>
              <a:rPr lang="en-US" b="1" dirty="0"/>
              <a:t>LOINC</a:t>
            </a:r>
          </a:p>
        </p:txBody>
      </p:sp>
      <p:sp>
        <p:nvSpPr>
          <p:cNvPr id="630" name="Google Shape;630;ga0d99388c2_0_735"/>
          <p:cNvSpPr txBox="1">
            <a:spLocks noGrp="1"/>
          </p:cNvSpPr>
          <p:nvPr>
            <p:ph type="body" idx="1"/>
          </p:nvPr>
        </p:nvSpPr>
        <p:spPr>
          <a:xfrm>
            <a:off x="375351" y="4487340"/>
            <a:ext cx="1789200" cy="388000"/>
          </a:xfrm>
          <a:prstGeom prst="rect">
            <a:avLst/>
          </a:prstGeom>
          <a:noFill/>
          <a:ln>
            <a:noFill/>
          </a:ln>
        </p:spPr>
        <p:txBody>
          <a:bodyPr spcFirstLastPara="1" wrap="square" lIns="91433" tIns="91433" rIns="91433" bIns="91433" anchor="t" anchorCtr="0">
            <a:noAutofit/>
          </a:bodyPr>
          <a:lstStyle/>
          <a:p>
            <a:pPr marL="0" indent="0">
              <a:lnSpc>
                <a:spcPct val="95000"/>
              </a:lnSpc>
              <a:spcBef>
                <a:spcPts val="0"/>
              </a:spcBef>
              <a:buClr>
                <a:schemeClr val="dk1"/>
              </a:buClr>
              <a:buSzPts val="800"/>
              <a:buNone/>
            </a:pPr>
            <a:r>
              <a:rPr lang="en-US" sz="1333">
                <a:solidFill>
                  <a:srgbClr val="000000"/>
                </a:solidFill>
              </a:rPr>
              <a:t>Contained in panel</a:t>
            </a:r>
            <a:endParaRPr sz="1333">
              <a:solidFill>
                <a:srgbClr val="000000"/>
              </a:solidFill>
            </a:endParaRPr>
          </a:p>
        </p:txBody>
      </p:sp>
      <p:sp>
        <p:nvSpPr>
          <p:cNvPr id="631" name="Google Shape;631;ga0d99388c2_0_735"/>
          <p:cNvSpPr txBox="1">
            <a:spLocks noGrp="1"/>
          </p:cNvSpPr>
          <p:nvPr>
            <p:ph type="body" idx="1"/>
          </p:nvPr>
        </p:nvSpPr>
        <p:spPr>
          <a:xfrm>
            <a:off x="3002167" y="3692673"/>
            <a:ext cx="1265200" cy="388000"/>
          </a:xfrm>
          <a:prstGeom prst="rect">
            <a:avLst/>
          </a:prstGeom>
          <a:noFill/>
          <a:ln>
            <a:noFill/>
          </a:ln>
        </p:spPr>
        <p:txBody>
          <a:bodyPr spcFirstLastPara="1" wrap="square" lIns="91433" tIns="91433" rIns="91433" bIns="91433" anchor="t" anchorCtr="0">
            <a:noAutofit/>
          </a:bodyPr>
          <a:lstStyle/>
          <a:p>
            <a:pPr marL="0" indent="0">
              <a:lnSpc>
                <a:spcPct val="95000"/>
              </a:lnSpc>
              <a:spcBef>
                <a:spcPts val="0"/>
              </a:spcBef>
              <a:buClr>
                <a:srgbClr val="000000"/>
              </a:buClr>
              <a:buSzPts val="1000"/>
              <a:buNone/>
            </a:pPr>
            <a:r>
              <a:rPr lang="en-US" sz="1333">
                <a:solidFill>
                  <a:srgbClr val="000000"/>
                </a:solidFill>
              </a:rPr>
              <a:t>Has property</a:t>
            </a:r>
            <a:endParaRPr sz="1333">
              <a:solidFill>
                <a:srgbClr val="000000"/>
              </a:solidFill>
            </a:endParaRPr>
          </a:p>
        </p:txBody>
      </p:sp>
      <p:sp>
        <p:nvSpPr>
          <p:cNvPr id="632" name="Google Shape;632;ga0d99388c2_0_735"/>
          <p:cNvSpPr txBox="1">
            <a:spLocks noGrp="1"/>
          </p:cNvSpPr>
          <p:nvPr>
            <p:ph type="body" idx="1"/>
          </p:nvPr>
        </p:nvSpPr>
        <p:spPr>
          <a:xfrm>
            <a:off x="4723296" y="2731437"/>
            <a:ext cx="1787200" cy="388000"/>
          </a:xfrm>
          <a:prstGeom prst="rect">
            <a:avLst/>
          </a:prstGeom>
          <a:noFill/>
          <a:ln>
            <a:noFill/>
          </a:ln>
        </p:spPr>
        <p:txBody>
          <a:bodyPr spcFirstLastPara="1" wrap="square" lIns="91433" tIns="91433" rIns="91433" bIns="91433" anchor="t" anchorCtr="0">
            <a:noAutofit/>
          </a:bodyPr>
          <a:lstStyle/>
          <a:p>
            <a:pPr marL="0" indent="0">
              <a:lnSpc>
                <a:spcPct val="95000"/>
              </a:lnSpc>
              <a:spcBef>
                <a:spcPts val="0"/>
              </a:spcBef>
              <a:buClr>
                <a:srgbClr val="000000"/>
              </a:buClr>
              <a:buSzPts val="1000"/>
              <a:buNone/>
            </a:pPr>
            <a:r>
              <a:rPr lang="en-US" sz="1333">
                <a:solidFill>
                  <a:srgbClr val="000000"/>
                </a:solidFill>
              </a:rPr>
              <a:t>Has component</a:t>
            </a:r>
            <a:endParaRPr sz="1333">
              <a:solidFill>
                <a:srgbClr val="000000"/>
              </a:solidFill>
            </a:endParaRPr>
          </a:p>
        </p:txBody>
      </p:sp>
      <p:sp>
        <p:nvSpPr>
          <p:cNvPr id="633" name="Google Shape;633;ga0d99388c2_0_735"/>
          <p:cNvSpPr txBox="1">
            <a:spLocks noGrp="1"/>
          </p:cNvSpPr>
          <p:nvPr>
            <p:ph type="body" idx="1"/>
          </p:nvPr>
        </p:nvSpPr>
        <p:spPr>
          <a:xfrm>
            <a:off x="3013271" y="1725075"/>
            <a:ext cx="1223600" cy="388000"/>
          </a:xfrm>
          <a:prstGeom prst="rect">
            <a:avLst/>
          </a:prstGeom>
          <a:noFill/>
          <a:ln>
            <a:noFill/>
          </a:ln>
        </p:spPr>
        <p:txBody>
          <a:bodyPr spcFirstLastPara="1" wrap="square" lIns="91433" tIns="91433" rIns="91433" bIns="91433" anchor="t" anchorCtr="0">
            <a:noAutofit/>
          </a:bodyPr>
          <a:lstStyle/>
          <a:p>
            <a:pPr marL="0" indent="0">
              <a:lnSpc>
                <a:spcPct val="95000"/>
              </a:lnSpc>
              <a:spcBef>
                <a:spcPts val="0"/>
              </a:spcBef>
              <a:buClr>
                <a:srgbClr val="000000"/>
              </a:buClr>
              <a:buSzPts val="1000"/>
              <a:buNone/>
            </a:pPr>
            <a:r>
              <a:rPr lang="en-US" sz="1333">
                <a:solidFill>
                  <a:srgbClr val="000000"/>
                </a:solidFill>
              </a:rPr>
              <a:t>Has system</a:t>
            </a:r>
            <a:endParaRPr sz="1333">
              <a:solidFill>
                <a:srgbClr val="000000"/>
              </a:solidFill>
            </a:endParaRPr>
          </a:p>
        </p:txBody>
      </p:sp>
      <p:sp>
        <p:nvSpPr>
          <p:cNvPr id="634" name="Google Shape;634;ga0d99388c2_0_735"/>
          <p:cNvSpPr txBox="1"/>
          <p:nvPr/>
        </p:nvSpPr>
        <p:spPr>
          <a:xfrm>
            <a:off x="4096595" y="1653953"/>
            <a:ext cx="1901600" cy="592000"/>
          </a:xfrm>
          <a:prstGeom prst="rect">
            <a:avLst/>
          </a:prstGeom>
          <a:solidFill>
            <a:schemeClr val="lt1"/>
          </a:solidFill>
          <a:ln w="9525" cap="flat" cmpd="sng">
            <a:solidFill>
              <a:schemeClr val="dk1"/>
            </a:solidFill>
            <a:prstDash val="solid"/>
            <a:miter lim="800000"/>
            <a:headEnd type="none" w="sm" len="sm"/>
            <a:tailEnd type="none" w="sm" len="sm"/>
          </a:ln>
          <a:effectLst>
            <a:outerShdw blurRad="50800" dist="38100" dir="5400000" algn="t" rotWithShape="0">
              <a:srgbClr val="000000">
                <a:alpha val="40000"/>
              </a:srgbClr>
            </a:outerShdw>
          </a:effectLst>
        </p:spPr>
        <p:txBody>
          <a:bodyPr spcFirstLastPara="1" wrap="square" lIns="91433" tIns="45700" rIns="91433" bIns="45700" anchor="ctr" anchorCtr="0">
            <a:noAutofit/>
          </a:bodyPr>
          <a:lstStyle/>
          <a:p>
            <a:pPr algn="ctr" defTabSz="1219170">
              <a:lnSpc>
                <a:spcPct val="115000"/>
              </a:lnSpc>
              <a:buClr>
                <a:srgbClr val="000000"/>
              </a:buClr>
              <a:buSzPts val="1200"/>
            </a:pPr>
            <a:r>
              <a:rPr lang="en-US" sz="1600" kern="0">
                <a:solidFill>
                  <a:srgbClr val="C0504D"/>
                </a:solidFill>
                <a:latin typeface="Calibri"/>
                <a:ea typeface="Calibri"/>
                <a:cs typeface="Calibri"/>
                <a:sym typeface="Calibri"/>
              </a:rPr>
              <a:t>1029919</a:t>
            </a:r>
            <a:r>
              <a:rPr lang="en-US" sz="1600" kern="0">
                <a:solidFill>
                  <a:srgbClr val="464646"/>
                </a:solidFill>
                <a:highlight>
                  <a:srgbClr val="F6F6F6"/>
                </a:highlight>
                <a:latin typeface="Calibri"/>
                <a:ea typeface="Calibri"/>
                <a:cs typeface="Calibri"/>
                <a:sym typeface="Calibri"/>
              </a:rPr>
              <a:t> </a:t>
            </a:r>
            <a:r>
              <a:rPr lang="en-US" sz="1600" kern="0">
                <a:solidFill>
                  <a:srgbClr val="000000"/>
                </a:solidFill>
                <a:latin typeface="Calibri"/>
                <a:ea typeface="Calibri"/>
                <a:cs typeface="Calibri"/>
                <a:sym typeface="Calibri"/>
              </a:rPr>
              <a:t>Blood</a:t>
            </a:r>
            <a:endParaRPr sz="1600" kern="0">
              <a:solidFill>
                <a:srgbClr val="000000"/>
              </a:solidFill>
              <a:latin typeface="Calibri"/>
              <a:ea typeface="Calibri"/>
              <a:cs typeface="Calibri"/>
              <a:sym typeface="Calibri"/>
            </a:endParaRPr>
          </a:p>
        </p:txBody>
      </p:sp>
      <p:sp>
        <p:nvSpPr>
          <p:cNvPr id="635" name="Google Shape;635;ga0d99388c2_0_735"/>
          <p:cNvSpPr txBox="1"/>
          <p:nvPr/>
        </p:nvSpPr>
        <p:spPr>
          <a:xfrm>
            <a:off x="4723296" y="3119168"/>
            <a:ext cx="1737200" cy="572000"/>
          </a:xfrm>
          <a:prstGeom prst="rect">
            <a:avLst/>
          </a:prstGeom>
          <a:solidFill>
            <a:schemeClr val="lt1"/>
          </a:solidFill>
          <a:ln w="9525" cap="flat" cmpd="sng">
            <a:solidFill>
              <a:schemeClr val="dk1"/>
            </a:solidFill>
            <a:prstDash val="solid"/>
            <a:miter lim="800000"/>
            <a:headEnd type="none" w="sm" len="sm"/>
            <a:tailEnd type="none" w="sm" len="sm"/>
          </a:ln>
          <a:effectLst>
            <a:outerShdw blurRad="50800" dist="38100" dir="5400000" algn="t" rotWithShape="0">
              <a:srgbClr val="000000">
                <a:alpha val="40000"/>
              </a:srgbClr>
            </a:outerShdw>
          </a:effectLst>
        </p:spPr>
        <p:txBody>
          <a:bodyPr spcFirstLastPara="1" wrap="square" lIns="91433" tIns="45700" rIns="91433" bIns="45700" anchor="ctr" anchorCtr="0">
            <a:noAutofit/>
          </a:bodyPr>
          <a:lstStyle/>
          <a:p>
            <a:pPr algn="ctr" defTabSz="1219170">
              <a:lnSpc>
                <a:spcPct val="115000"/>
              </a:lnSpc>
              <a:buClr>
                <a:srgbClr val="000000"/>
              </a:buClr>
              <a:buSzPts val="1200"/>
            </a:pPr>
            <a:r>
              <a:rPr lang="en-US" sz="1600" kern="0">
                <a:solidFill>
                  <a:srgbClr val="C0504D"/>
                </a:solidFill>
                <a:latin typeface="Calibri"/>
                <a:ea typeface="Calibri"/>
                <a:cs typeface="Calibri"/>
                <a:sym typeface="Calibri"/>
              </a:rPr>
              <a:t>40795740</a:t>
            </a:r>
            <a:r>
              <a:rPr lang="en-US" sz="1600" kern="0">
                <a:solidFill>
                  <a:srgbClr val="464646"/>
                </a:solidFill>
                <a:highlight>
                  <a:srgbClr val="F6F6F6"/>
                </a:highlight>
                <a:latin typeface="Calibri"/>
                <a:ea typeface="Calibri"/>
                <a:cs typeface="Calibri"/>
                <a:sym typeface="Calibri"/>
              </a:rPr>
              <a:t> </a:t>
            </a:r>
            <a:r>
              <a:rPr lang="en-US" sz="1600" kern="0">
                <a:solidFill>
                  <a:srgbClr val="000000"/>
                </a:solidFill>
                <a:latin typeface="Calibri"/>
                <a:ea typeface="Calibri"/>
                <a:cs typeface="Calibri"/>
                <a:sym typeface="Calibri"/>
              </a:rPr>
              <a:t>Glucose</a:t>
            </a:r>
            <a:endParaRPr sz="1600" kern="0">
              <a:solidFill>
                <a:srgbClr val="000000"/>
              </a:solidFill>
              <a:latin typeface="Calibri"/>
              <a:ea typeface="Calibri"/>
              <a:cs typeface="Calibri"/>
              <a:sym typeface="Calibri"/>
            </a:endParaRPr>
          </a:p>
        </p:txBody>
      </p:sp>
      <p:sp>
        <p:nvSpPr>
          <p:cNvPr id="636" name="Google Shape;636;ga0d99388c2_0_735"/>
          <p:cNvSpPr txBox="1"/>
          <p:nvPr/>
        </p:nvSpPr>
        <p:spPr>
          <a:xfrm>
            <a:off x="3376329" y="4081037"/>
            <a:ext cx="3017600" cy="592000"/>
          </a:xfrm>
          <a:prstGeom prst="rect">
            <a:avLst/>
          </a:prstGeom>
          <a:solidFill>
            <a:schemeClr val="lt1"/>
          </a:solidFill>
          <a:ln w="9525" cap="flat" cmpd="sng">
            <a:solidFill>
              <a:schemeClr val="dk1"/>
            </a:solidFill>
            <a:prstDash val="solid"/>
            <a:miter lim="800000"/>
            <a:headEnd type="none" w="sm" len="sm"/>
            <a:tailEnd type="none" w="sm" len="sm"/>
          </a:ln>
          <a:effectLst>
            <a:outerShdw blurRad="50800" dist="38100" dir="5400000" algn="t" rotWithShape="0">
              <a:srgbClr val="000000">
                <a:alpha val="40000"/>
              </a:srgbClr>
            </a:outerShdw>
          </a:effectLst>
        </p:spPr>
        <p:txBody>
          <a:bodyPr spcFirstLastPara="1" wrap="square" lIns="91433" tIns="45700" rIns="91433" bIns="45700" anchor="ctr" anchorCtr="0">
            <a:noAutofit/>
          </a:bodyPr>
          <a:lstStyle/>
          <a:p>
            <a:pPr algn="ctr" defTabSz="1219170">
              <a:lnSpc>
                <a:spcPct val="115000"/>
              </a:lnSpc>
              <a:buClr>
                <a:srgbClr val="000000"/>
              </a:buClr>
              <a:buSzPts val="1200"/>
            </a:pPr>
            <a:r>
              <a:rPr lang="en-US" sz="1600" kern="0">
                <a:solidFill>
                  <a:srgbClr val="C0504D"/>
                </a:solidFill>
                <a:latin typeface="Calibri"/>
                <a:ea typeface="Calibri"/>
                <a:cs typeface="Calibri"/>
                <a:sym typeface="Calibri"/>
              </a:rPr>
              <a:t>1029726</a:t>
            </a:r>
            <a:r>
              <a:rPr lang="en-US" sz="1600" kern="0">
                <a:solidFill>
                  <a:srgbClr val="464646"/>
                </a:solidFill>
                <a:highlight>
                  <a:srgbClr val="F6F6F6"/>
                </a:highlight>
                <a:latin typeface="Calibri"/>
                <a:ea typeface="Calibri"/>
                <a:cs typeface="Calibri"/>
                <a:sym typeface="Calibri"/>
              </a:rPr>
              <a:t> </a:t>
            </a:r>
            <a:r>
              <a:rPr lang="en-US" sz="1600" kern="0">
                <a:solidFill>
                  <a:srgbClr val="000000"/>
                </a:solidFill>
                <a:latin typeface="Calibri"/>
                <a:ea typeface="Calibri"/>
                <a:cs typeface="Calibri"/>
                <a:sym typeface="Calibri"/>
              </a:rPr>
              <a:t>Substance Concentration</a:t>
            </a:r>
            <a:endParaRPr sz="1600" kern="0">
              <a:solidFill>
                <a:srgbClr val="000000"/>
              </a:solidFill>
              <a:latin typeface="Calibri"/>
              <a:ea typeface="Calibri"/>
              <a:cs typeface="Calibri"/>
              <a:sym typeface="Calibri"/>
            </a:endParaRPr>
          </a:p>
        </p:txBody>
      </p:sp>
      <p:sp>
        <p:nvSpPr>
          <p:cNvPr id="637" name="Google Shape;637;ga0d99388c2_0_735"/>
          <p:cNvSpPr txBox="1"/>
          <p:nvPr/>
        </p:nvSpPr>
        <p:spPr>
          <a:xfrm>
            <a:off x="2420515" y="5041037"/>
            <a:ext cx="4298000" cy="969200"/>
          </a:xfrm>
          <a:prstGeom prst="rect">
            <a:avLst/>
          </a:prstGeom>
          <a:solidFill>
            <a:schemeClr val="lt1"/>
          </a:solidFill>
          <a:ln w="9525" cap="flat" cmpd="sng">
            <a:solidFill>
              <a:schemeClr val="dk1"/>
            </a:solidFill>
            <a:prstDash val="solid"/>
            <a:miter lim="800000"/>
            <a:headEnd type="none" w="sm" len="sm"/>
            <a:tailEnd type="none" w="sm" len="sm"/>
          </a:ln>
          <a:effectLst>
            <a:outerShdw blurRad="50800" dist="38100" dir="5400000" algn="t" rotWithShape="0">
              <a:srgbClr val="000000">
                <a:alpha val="40000"/>
              </a:srgbClr>
            </a:outerShdw>
          </a:effectLst>
        </p:spPr>
        <p:txBody>
          <a:bodyPr spcFirstLastPara="1" wrap="square" lIns="91433" tIns="45700" rIns="91433" bIns="45700" anchor="t" anchorCtr="0">
            <a:noAutofit/>
          </a:bodyPr>
          <a:lstStyle/>
          <a:p>
            <a:pPr defTabSz="1219170">
              <a:lnSpc>
                <a:spcPct val="115000"/>
              </a:lnSpc>
              <a:buClr>
                <a:srgbClr val="000000"/>
              </a:buClr>
              <a:buSzPts val="1200"/>
            </a:pPr>
            <a:r>
              <a:rPr lang="en-US" sz="1600" kern="0">
                <a:solidFill>
                  <a:srgbClr val="C0504D"/>
                </a:solidFill>
                <a:latin typeface="Calibri"/>
                <a:ea typeface="Calibri"/>
                <a:cs typeface="Calibri"/>
                <a:sym typeface="Calibri"/>
              </a:rPr>
              <a:t>36304453</a:t>
            </a:r>
            <a:r>
              <a:rPr lang="en-US" sz="1600" kern="0">
                <a:solidFill>
                  <a:srgbClr val="464646"/>
                </a:solidFill>
                <a:highlight>
                  <a:srgbClr val="F6F6F6"/>
                </a:highlight>
                <a:latin typeface="Calibri"/>
                <a:ea typeface="Calibri"/>
                <a:cs typeface="Calibri"/>
                <a:sym typeface="Calibri"/>
              </a:rPr>
              <a:t> </a:t>
            </a:r>
            <a:r>
              <a:rPr lang="en-US" sz="1600" kern="0">
                <a:solidFill>
                  <a:srgbClr val="000000"/>
                </a:solidFill>
                <a:latin typeface="Calibri"/>
                <a:ea typeface="Calibri"/>
                <a:cs typeface="Calibri"/>
                <a:sym typeface="Calibri"/>
              </a:rPr>
              <a:t>German Interdisciplinary Association of Intensive Care and Emergency Care Medicine - recommended MIND protocol set</a:t>
            </a:r>
            <a:endParaRPr sz="1600" kern="0">
              <a:solidFill>
                <a:srgbClr val="000000"/>
              </a:solidFill>
              <a:latin typeface="Calibri"/>
              <a:ea typeface="Calibri"/>
              <a:cs typeface="Calibri"/>
              <a:sym typeface="Calibri"/>
            </a:endParaRPr>
          </a:p>
        </p:txBody>
      </p:sp>
      <p:sp>
        <p:nvSpPr>
          <p:cNvPr id="638" name="Google Shape;638;ga0d99388c2_0_735"/>
          <p:cNvSpPr txBox="1"/>
          <p:nvPr/>
        </p:nvSpPr>
        <p:spPr>
          <a:xfrm>
            <a:off x="804911" y="2219293"/>
            <a:ext cx="2064800" cy="1328000"/>
          </a:xfrm>
          <a:prstGeom prst="rect">
            <a:avLst/>
          </a:prstGeom>
          <a:solidFill>
            <a:schemeClr val="lt1"/>
          </a:solidFill>
          <a:ln w="9525" cap="flat" cmpd="sng">
            <a:solidFill>
              <a:srgbClr val="000000"/>
            </a:solidFill>
            <a:prstDash val="solid"/>
            <a:miter lim="800000"/>
            <a:headEnd type="none" w="sm" len="sm"/>
            <a:tailEnd type="none" w="sm" len="sm"/>
          </a:ln>
          <a:effectLst>
            <a:outerShdw blurRad="50800" dist="38100" dir="5400000" algn="t" rotWithShape="0">
              <a:srgbClr val="000000">
                <a:alpha val="40000"/>
              </a:srgbClr>
            </a:outerShdw>
          </a:effectLst>
        </p:spPr>
        <p:txBody>
          <a:bodyPr spcFirstLastPara="1" wrap="square" lIns="91433" tIns="45700" rIns="91433" bIns="45700" anchor="ctr" anchorCtr="0">
            <a:noAutofit/>
          </a:bodyPr>
          <a:lstStyle/>
          <a:p>
            <a:pPr algn="ctr" defTabSz="1219170">
              <a:spcBef>
                <a:spcPts val="667"/>
              </a:spcBef>
              <a:buClr>
                <a:srgbClr val="000000"/>
              </a:buClr>
              <a:buSzPts val="1200"/>
            </a:pPr>
            <a:r>
              <a:rPr lang="en-US" sz="1600" kern="0">
                <a:solidFill>
                  <a:srgbClr val="C0504D"/>
                </a:solidFill>
                <a:latin typeface="Calibri"/>
                <a:ea typeface="Calibri"/>
                <a:cs typeface="Calibri"/>
                <a:sym typeface="Calibri"/>
              </a:rPr>
              <a:t>3020491</a:t>
            </a:r>
            <a:r>
              <a:rPr lang="en-US" sz="1600" kern="0">
                <a:solidFill>
                  <a:srgbClr val="464646"/>
                </a:solidFill>
                <a:latin typeface="Calibri"/>
                <a:ea typeface="Calibri"/>
                <a:cs typeface="Calibri"/>
                <a:sym typeface="Calibri"/>
              </a:rPr>
              <a:t> </a:t>
            </a:r>
            <a:r>
              <a:rPr lang="en-US" sz="1600" kern="0">
                <a:solidFill>
                  <a:srgbClr val="000000"/>
                </a:solidFill>
                <a:latin typeface="Calibri"/>
                <a:ea typeface="Calibri"/>
                <a:cs typeface="Calibri"/>
                <a:sym typeface="Calibri"/>
              </a:rPr>
              <a:t>Glucose [Moles/volume] in Blood</a:t>
            </a:r>
            <a:endParaRPr sz="1600" kern="0">
              <a:solidFill>
                <a:srgbClr val="000000"/>
              </a:solidFill>
              <a:latin typeface="Calibri"/>
              <a:ea typeface="Calibri"/>
              <a:cs typeface="Calibri"/>
              <a:sym typeface="Calibri"/>
            </a:endParaRPr>
          </a:p>
        </p:txBody>
      </p:sp>
      <p:cxnSp>
        <p:nvCxnSpPr>
          <p:cNvPr id="639" name="Google Shape;639;ga0d99388c2_0_735"/>
          <p:cNvCxnSpPr>
            <a:stCxn id="636" idx="1"/>
            <a:endCxn id="638" idx="2"/>
          </p:cNvCxnSpPr>
          <p:nvPr/>
        </p:nvCxnSpPr>
        <p:spPr>
          <a:xfrm rot="10800000">
            <a:off x="1837129" y="3547437"/>
            <a:ext cx="1539200" cy="829600"/>
          </a:xfrm>
          <a:prstGeom prst="straightConnector1">
            <a:avLst/>
          </a:prstGeom>
          <a:noFill/>
          <a:ln w="19050" cap="flat" cmpd="sng">
            <a:solidFill>
              <a:schemeClr val="dk2"/>
            </a:solidFill>
            <a:prstDash val="solid"/>
            <a:round/>
            <a:headEnd type="stealth" w="med" len="med"/>
            <a:tailEnd type="none" w="sm" len="sm"/>
          </a:ln>
        </p:spPr>
      </p:cxnSp>
      <p:cxnSp>
        <p:nvCxnSpPr>
          <p:cNvPr id="640" name="Google Shape;640;ga0d99388c2_0_735"/>
          <p:cNvCxnSpPr>
            <a:stCxn id="637" idx="1"/>
            <a:endCxn id="638" idx="2"/>
          </p:cNvCxnSpPr>
          <p:nvPr/>
        </p:nvCxnSpPr>
        <p:spPr>
          <a:xfrm rot="10800000">
            <a:off x="1837315" y="3547237"/>
            <a:ext cx="583200" cy="1978400"/>
          </a:xfrm>
          <a:prstGeom prst="straightConnector1">
            <a:avLst/>
          </a:prstGeom>
          <a:noFill/>
          <a:ln w="19050" cap="flat" cmpd="sng">
            <a:solidFill>
              <a:schemeClr val="dk2"/>
            </a:solidFill>
            <a:prstDash val="solid"/>
            <a:round/>
            <a:headEnd type="stealth" w="med" len="med"/>
            <a:tailEnd type="none" w="sm" len="sm"/>
          </a:ln>
        </p:spPr>
      </p:cxnSp>
      <p:cxnSp>
        <p:nvCxnSpPr>
          <p:cNvPr id="641" name="Google Shape;641;ga0d99388c2_0_735"/>
          <p:cNvCxnSpPr>
            <a:stCxn id="638" idx="3"/>
            <a:endCxn id="635" idx="1"/>
          </p:cNvCxnSpPr>
          <p:nvPr/>
        </p:nvCxnSpPr>
        <p:spPr>
          <a:xfrm>
            <a:off x="2869711" y="2883293"/>
            <a:ext cx="1853600" cy="522000"/>
          </a:xfrm>
          <a:prstGeom prst="straightConnector1">
            <a:avLst/>
          </a:prstGeom>
          <a:noFill/>
          <a:ln w="19050" cap="flat" cmpd="sng">
            <a:solidFill>
              <a:schemeClr val="dk2"/>
            </a:solidFill>
            <a:prstDash val="solid"/>
            <a:round/>
            <a:headEnd type="none" w="sm" len="sm"/>
            <a:tailEnd type="stealth" w="med" len="med"/>
          </a:ln>
        </p:spPr>
      </p:cxnSp>
      <p:cxnSp>
        <p:nvCxnSpPr>
          <p:cNvPr id="642" name="Google Shape;642;ga0d99388c2_0_735"/>
          <p:cNvCxnSpPr>
            <a:stCxn id="638" idx="3"/>
            <a:endCxn id="634" idx="2"/>
          </p:cNvCxnSpPr>
          <p:nvPr/>
        </p:nvCxnSpPr>
        <p:spPr>
          <a:xfrm rot="10800000" flipH="1">
            <a:off x="2869711" y="2246093"/>
            <a:ext cx="2177600" cy="637200"/>
          </a:xfrm>
          <a:prstGeom prst="straightConnector1">
            <a:avLst/>
          </a:prstGeom>
          <a:noFill/>
          <a:ln w="19050" cap="flat" cmpd="sng">
            <a:solidFill>
              <a:schemeClr val="dk2"/>
            </a:solidFill>
            <a:prstDash val="solid"/>
            <a:round/>
            <a:headEnd type="none" w="sm" len="sm"/>
            <a:tailEnd type="stealth" w="med" len="med"/>
          </a:ln>
        </p:spPr>
      </p:cxnSp>
      <p:sp>
        <p:nvSpPr>
          <p:cNvPr id="643" name="Google Shape;643;ga0d99388c2_0_735"/>
          <p:cNvSpPr txBox="1"/>
          <p:nvPr/>
        </p:nvSpPr>
        <p:spPr>
          <a:xfrm>
            <a:off x="7827239" y="1611821"/>
            <a:ext cx="2875200" cy="969200"/>
          </a:xfrm>
          <a:prstGeom prst="rect">
            <a:avLst/>
          </a:prstGeom>
          <a:solidFill>
            <a:schemeClr val="lt1"/>
          </a:solidFill>
          <a:ln w="9525" cap="flat" cmpd="sng">
            <a:solidFill>
              <a:srgbClr val="000000"/>
            </a:solidFill>
            <a:prstDash val="solid"/>
            <a:miter lim="800000"/>
            <a:headEnd type="none" w="sm" len="sm"/>
            <a:tailEnd type="none" w="sm" len="sm"/>
          </a:ln>
          <a:effectLst>
            <a:outerShdw blurRad="50800" dist="38100" dir="5400000" algn="t" rotWithShape="0">
              <a:srgbClr val="000000">
                <a:alpha val="40000"/>
              </a:srgbClr>
            </a:outerShdw>
          </a:effectLst>
        </p:spPr>
        <p:txBody>
          <a:bodyPr spcFirstLastPara="1" wrap="square" lIns="91433" tIns="45700" rIns="91433" bIns="45700" anchor="ctr" anchorCtr="0">
            <a:noAutofit/>
          </a:bodyPr>
          <a:lstStyle/>
          <a:p>
            <a:pPr defTabSz="1219170">
              <a:lnSpc>
                <a:spcPct val="115000"/>
              </a:lnSpc>
              <a:buClr>
                <a:srgbClr val="000000"/>
              </a:buClr>
              <a:buSzPts val="1200"/>
            </a:pPr>
            <a:r>
              <a:rPr lang="en-US" sz="1600" kern="0">
                <a:solidFill>
                  <a:srgbClr val="C0504D"/>
                </a:solidFill>
                <a:highlight>
                  <a:srgbClr val="FFFFFF"/>
                </a:highlight>
                <a:latin typeface="Calibri"/>
                <a:ea typeface="Calibri"/>
                <a:cs typeface="Calibri"/>
                <a:sym typeface="Calibri"/>
              </a:rPr>
              <a:t>46235479</a:t>
            </a:r>
            <a:r>
              <a:rPr lang="en-US" sz="1600" kern="0">
                <a:solidFill>
                  <a:srgbClr val="464646"/>
                </a:solidFill>
                <a:highlight>
                  <a:srgbClr val="FFFFFF"/>
                </a:highlight>
                <a:latin typeface="Calibri"/>
                <a:ea typeface="Calibri"/>
                <a:cs typeface="Calibri"/>
                <a:sym typeface="Calibri"/>
              </a:rPr>
              <a:t> </a:t>
            </a:r>
            <a:r>
              <a:rPr lang="en-US" sz="1600" kern="0">
                <a:solidFill>
                  <a:srgbClr val="000000"/>
                </a:solidFill>
                <a:latin typeface="Calibri"/>
                <a:ea typeface="Calibri"/>
                <a:cs typeface="Calibri"/>
                <a:sym typeface="Calibri"/>
              </a:rPr>
              <a:t>Bilirubin fractions panel [Moles/volume] - Serum or Plasma</a:t>
            </a:r>
            <a:endParaRPr sz="1600" kern="0">
              <a:solidFill>
                <a:srgbClr val="000000"/>
              </a:solidFill>
              <a:latin typeface="Calibri"/>
              <a:ea typeface="Calibri"/>
              <a:cs typeface="Calibri"/>
              <a:sym typeface="Calibri"/>
            </a:endParaRPr>
          </a:p>
        </p:txBody>
      </p:sp>
      <p:sp>
        <p:nvSpPr>
          <p:cNvPr id="644" name="Google Shape;644;ga0d99388c2_0_735"/>
          <p:cNvSpPr txBox="1"/>
          <p:nvPr/>
        </p:nvSpPr>
        <p:spPr>
          <a:xfrm>
            <a:off x="8044365" y="3153841"/>
            <a:ext cx="3383200" cy="762000"/>
          </a:xfrm>
          <a:prstGeom prst="rect">
            <a:avLst/>
          </a:prstGeom>
          <a:solidFill>
            <a:schemeClr val="lt1"/>
          </a:solidFill>
          <a:ln w="9525" cap="flat" cmpd="sng">
            <a:solidFill>
              <a:schemeClr val="dk1"/>
            </a:solidFill>
            <a:prstDash val="solid"/>
            <a:miter lim="800000"/>
            <a:headEnd type="none" w="sm" len="sm"/>
            <a:tailEnd type="none" w="sm" len="sm"/>
          </a:ln>
          <a:effectLst>
            <a:outerShdw blurRad="50800" dist="38100" dir="5400000" algn="t" rotWithShape="0">
              <a:srgbClr val="000000">
                <a:alpha val="40000"/>
              </a:srgbClr>
            </a:outerShdw>
          </a:effectLst>
        </p:spPr>
        <p:txBody>
          <a:bodyPr spcFirstLastPara="1" wrap="square" lIns="91433" tIns="45700" rIns="91433" bIns="45700" anchor="t" anchorCtr="0">
            <a:noAutofit/>
          </a:bodyPr>
          <a:lstStyle/>
          <a:p>
            <a:pPr defTabSz="1219170">
              <a:lnSpc>
                <a:spcPct val="115000"/>
              </a:lnSpc>
              <a:buClr>
                <a:srgbClr val="000000"/>
              </a:buClr>
              <a:buSzPts val="1200"/>
            </a:pPr>
            <a:r>
              <a:rPr lang="en-US" sz="1600" kern="0">
                <a:solidFill>
                  <a:srgbClr val="C0504D"/>
                </a:solidFill>
                <a:latin typeface="Calibri"/>
                <a:ea typeface="Calibri"/>
                <a:cs typeface="Calibri"/>
                <a:sym typeface="Calibri"/>
              </a:rPr>
              <a:t>3005772</a:t>
            </a:r>
            <a:r>
              <a:rPr lang="en-US" sz="1600" kern="0">
                <a:solidFill>
                  <a:srgbClr val="464646"/>
                </a:solidFill>
                <a:highlight>
                  <a:srgbClr val="F6F6F6"/>
                </a:highlight>
                <a:latin typeface="Calibri"/>
                <a:ea typeface="Calibri"/>
                <a:cs typeface="Calibri"/>
                <a:sym typeface="Calibri"/>
              </a:rPr>
              <a:t> </a:t>
            </a:r>
            <a:r>
              <a:rPr lang="en-US" sz="1600" kern="0">
                <a:solidFill>
                  <a:srgbClr val="000000"/>
                </a:solidFill>
                <a:latin typeface="Calibri"/>
                <a:ea typeface="Calibri"/>
                <a:cs typeface="Calibri"/>
                <a:sym typeface="Calibri"/>
              </a:rPr>
              <a:t>Bilirubin.conjugated [Moles/volume] in Serum or Plasma</a:t>
            </a:r>
            <a:endParaRPr sz="1600" kern="0">
              <a:solidFill>
                <a:srgbClr val="0B6681"/>
              </a:solidFill>
              <a:latin typeface="Calibri"/>
              <a:ea typeface="Calibri"/>
              <a:cs typeface="Calibri"/>
              <a:sym typeface="Calibri"/>
            </a:endParaRPr>
          </a:p>
          <a:p>
            <a:pPr defTabSz="1219170">
              <a:lnSpc>
                <a:spcPct val="115000"/>
              </a:lnSpc>
              <a:buClr>
                <a:srgbClr val="000000"/>
              </a:buClr>
              <a:buSzPts val="1200"/>
            </a:pPr>
            <a:endParaRPr sz="1600" kern="0">
              <a:solidFill>
                <a:srgbClr val="464646"/>
              </a:solidFill>
              <a:latin typeface="Calibri"/>
              <a:ea typeface="Calibri"/>
              <a:cs typeface="Calibri"/>
              <a:sym typeface="Calibri"/>
            </a:endParaRPr>
          </a:p>
        </p:txBody>
      </p:sp>
      <p:sp>
        <p:nvSpPr>
          <p:cNvPr id="645" name="Google Shape;645;ga0d99388c2_0_735"/>
          <p:cNvSpPr txBox="1"/>
          <p:nvPr/>
        </p:nvSpPr>
        <p:spPr>
          <a:xfrm>
            <a:off x="8042607" y="4095832"/>
            <a:ext cx="3383200" cy="852800"/>
          </a:xfrm>
          <a:prstGeom prst="rect">
            <a:avLst/>
          </a:prstGeom>
          <a:solidFill>
            <a:schemeClr val="lt1"/>
          </a:solidFill>
          <a:ln w="9525" cap="flat" cmpd="sng">
            <a:solidFill>
              <a:schemeClr val="dk1"/>
            </a:solidFill>
            <a:prstDash val="solid"/>
            <a:miter lim="800000"/>
            <a:headEnd type="none" w="sm" len="sm"/>
            <a:tailEnd type="none" w="sm" len="sm"/>
          </a:ln>
          <a:effectLst>
            <a:outerShdw blurRad="50800" dist="38100" dir="5400000" algn="t" rotWithShape="0">
              <a:srgbClr val="000000">
                <a:alpha val="40000"/>
              </a:srgbClr>
            </a:outerShdw>
          </a:effectLst>
        </p:spPr>
        <p:txBody>
          <a:bodyPr spcFirstLastPara="1" wrap="square" lIns="91433" tIns="45700" rIns="91433" bIns="45700" anchor="t" anchorCtr="0">
            <a:noAutofit/>
          </a:bodyPr>
          <a:lstStyle/>
          <a:p>
            <a:pPr defTabSz="1219170">
              <a:lnSpc>
                <a:spcPct val="115000"/>
              </a:lnSpc>
              <a:buClr>
                <a:srgbClr val="000000"/>
              </a:buClr>
              <a:buSzPts val="1200"/>
            </a:pPr>
            <a:r>
              <a:rPr lang="en-US" sz="1600" kern="0">
                <a:solidFill>
                  <a:srgbClr val="C0504D"/>
                </a:solidFill>
                <a:latin typeface="Calibri"/>
                <a:ea typeface="Calibri"/>
                <a:cs typeface="Calibri"/>
                <a:sym typeface="Calibri"/>
              </a:rPr>
              <a:t>3043995</a:t>
            </a:r>
            <a:r>
              <a:rPr lang="en-US" sz="1600" kern="0">
                <a:solidFill>
                  <a:srgbClr val="464646"/>
                </a:solidFill>
                <a:highlight>
                  <a:srgbClr val="F6F6F6"/>
                </a:highlight>
                <a:latin typeface="Calibri"/>
                <a:ea typeface="Calibri"/>
                <a:cs typeface="Calibri"/>
                <a:sym typeface="Calibri"/>
              </a:rPr>
              <a:t> </a:t>
            </a:r>
            <a:r>
              <a:rPr lang="en-US" sz="1600" kern="0">
                <a:solidFill>
                  <a:srgbClr val="000000"/>
                </a:solidFill>
                <a:latin typeface="Calibri"/>
                <a:ea typeface="Calibri"/>
                <a:cs typeface="Calibri"/>
                <a:sym typeface="Calibri"/>
              </a:rPr>
              <a:t>Bilirubin.conjugated +indirect [Moles/volume] in Serum or Plasma</a:t>
            </a:r>
            <a:endParaRPr sz="1600" kern="0">
              <a:solidFill>
                <a:srgbClr val="0B6681"/>
              </a:solidFill>
              <a:latin typeface="Calibri"/>
              <a:ea typeface="Calibri"/>
              <a:cs typeface="Calibri"/>
              <a:sym typeface="Calibri"/>
            </a:endParaRPr>
          </a:p>
          <a:p>
            <a:pPr defTabSz="1219170">
              <a:lnSpc>
                <a:spcPct val="115000"/>
              </a:lnSpc>
              <a:buClr>
                <a:srgbClr val="000000"/>
              </a:buClr>
              <a:buSzPts val="1200"/>
            </a:pPr>
            <a:endParaRPr sz="1600" kern="0">
              <a:solidFill>
                <a:srgbClr val="464646"/>
              </a:solidFill>
              <a:latin typeface="Calibri"/>
              <a:ea typeface="Calibri"/>
              <a:cs typeface="Calibri"/>
              <a:sym typeface="Calibri"/>
            </a:endParaRPr>
          </a:p>
        </p:txBody>
      </p:sp>
      <p:sp>
        <p:nvSpPr>
          <p:cNvPr id="646" name="Google Shape;646;ga0d99388c2_0_735"/>
          <p:cNvSpPr txBox="1"/>
          <p:nvPr/>
        </p:nvSpPr>
        <p:spPr>
          <a:xfrm>
            <a:off x="8044365" y="5183301"/>
            <a:ext cx="3383200" cy="762000"/>
          </a:xfrm>
          <a:prstGeom prst="rect">
            <a:avLst/>
          </a:prstGeom>
          <a:solidFill>
            <a:schemeClr val="lt1"/>
          </a:solidFill>
          <a:ln w="9525" cap="flat" cmpd="sng">
            <a:solidFill>
              <a:schemeClr val="dk1"/>
            </a:solidFill>
            <a:prstDash val="solid"/>
            <a:miter lim="800000"/>
            <a:headEnd type="none" w="sm" len="sm"/>
            <a:tailEnd type="none" w="sm" len="sm"/>
          </a:ln>
          <a:effectLst>
            <a:outerShdw blurRad="50800" dist="38100" dir="5400000" algn="t" rotWithShape="0">
              <a:srgbClr val="000000">
                <a:alpha val="40000"/>
              </a:srgbClr>
            </a:outerShdw>
          </a:effectLst>
        </p:spPr>
        <p:txBody>
          <a:bodyPr spcFirstLastPara="1" wrap="square" lIns="91433" tIns="45700" rIns="91433" bIns="45700" anchor="t" anchorCtr="0">
            <a:noAutofit/>
          </a:bodyPr>
          <a:lstStyle/>
          <a:p>
            <a:pPr defTabSz="1219170">
              <a:lnSpc>
                <a:spcPct val="115000"/>
              </a:lnSpc>
              <a:buClr>
                <a:srgbClr val="000000"/>
              </a:buClr>
              <a:buSzPts val="1200"/>
            </a:pPr>
            <a:r>
              <a:rPr lang="en-US" sz="1600" kern="0">
                <a:solidFill>
                  <a:srgbClr val="C0504D"/>
                </a:solidFill>
                <a:latin typeface="Calibri"/>
                <a:ea typeface="Calibri"/>
                <a:cs typeface="Calibri"/>
                <a:sym typeface="Calibri"/>
              </a:rPr>
              <a:t>3007242</a:t>
            </a:r>
            <a:r>
              <a:rPr lang="en-US" sz="1600" kern="0">
                <a:solidFill>
                  <a:srgbClr val="464646"/>
                </a:solidFill>
                <a:highlight>
                  <a:srgbClr val="F6F6F6"/>
                </a:highlight>
                <a:latin typeface="Calibri"/>
                <a:ea typeface="Calibri"/>
                <a:cs typeface="Calibri"/>
                <a:sym typeface="Calibri"/>
              </a:rPr>
              <a:t> </a:t>
            </a:r>
            <a:r>
              <a:rPr lang="en-US" sz="1600" kern="0">
                <a:solidFill>
                  <a:srgbClr val="000000"/>
                </a:solidFill>
                <a:latin typeface="Calibri"/>
                <a:ea typeface="Calibri"/>
                <a:cs typeface="Calibri"/>
                <a:sym typeface="Calibri"/>
              </a:rPr>
              <a:t>Bilirubin.indirect [Moles/volume] in Serum or Plasma</a:t>
            </a:r>
            <a:endParaRPr sz="1600" kern="0">
              <a:solidFill>
                <a:srgbClr val="000000"/>
              </a:solidFill>
              <a:latin typeface="Calibri"/>
              <a:ea typeface="Calibri"/>
              <a:cs typeface="Calibri"/>
              <a:sym typeface="Calibri"/>
            </a:endParaRPr>
          </a:p>
        </p:txBody>
      </p:sp>
      <p:cxnSp>
        <p:nvCxnSpPr>
          <p:cNvPr id="647" name="Google Shape;647;ga0d99388c2_0_735"/>
          <p:cNvCxnSpPr>
            <a:endCxn id="646" idx="1"/>
          </p:cNvCxnSpPr>
          <p:nvPr/>
        </p:nvCxnSpPr>
        <p:spPr>
          <a:xfrm rot="-5400000" flipH="1">
            <a:off x="6374365" y="3894301"/>
            <a:ext cx="3110000" cy="230000"/>
          </a:xfrm>
          <a:prstGeom prst="bentConnector2">
            <a:avLst/>
          </a:prstGeom>
          <a:noFill/>
          <a:ln w="12700" cap="flat" cmpd="sng">
            <a:solidFill>
              <a:schemeClr val="dk1"/>
            </a:solidFill>
            <a:prstDash val="solid"/>
            <a:miter lim="800000"/>
            <a:headEnd type="none" w="sm" len="sm"/>
            <a:tailEnd type="triangle" w="med" len="med"/>
          </a:ln>
        </p:spPr>
      </p:cxnSp>
      <p:cxnSp>
        <p:nvCxnSpPr>
          <p:cNvPr id="648" name="Google Shape;648;ga0d99388c2_0_735"/>
          <p:cNvCxnSpPr>
            <a:endCxn id="645" idx="1"/>
          </p:cNvCxnSpPr>
          <p:nvPr/>
        </p:nvCxnSpPr>
        <p:spPr>
          <a:xfrm rot="-5400000" flipH="1">
            <a:off x="6875607" y="3355232"/>
            <a:ext cx="2096000" cy="238000"/>
          </a:xfrm>
          <a:prstGeom prst="bentConnector2">
            <a:avLst/>
          </a:prstGeom>
          <a:noFill/>
          <a:ln w="12700" cap="flat" cmpd="sng">
            <a:solidFill>
              <a:schemeClr val="dk1"/>
            </a:solidFill>
            <a:prstDash val="solid"/>
            <a:miter lim="800000"/>
            <a:headEnd type="none" w="sm" len="sm"/>
            <a:tailEnd type="triangle" w="med" len="med"/>
          </a:ln>
        </p:spPr>
      </p:cxnSp>
      <p:cxnSp>
        <p:nvCxnSpPr>
          <p:cNvPr id="649" name="Google Shape;649;ga0d99388c2_0_735"/>
          <p:cNvCxnSpPr>
            <a:endCxn id="644" idx="1"/>
          </p:cNvCxnSpPr>
          <p:nvPr/>
        </p:nvCxnSpPr>
        <p:spPr>
          <a:xfrm rot="-5400000" flipH="1">
            <a:off x="7388965" y="2879441"/>
            <a:ext cx="1080800" cy="230000"/>
          </a:xfrm>
          <a:prstGeom prst="bentConnector2">
            <a:avLst/>
          </a:prstGeom>
          <a:noFill/>
          <a:ln w="12700" cap="flat" cmpd="sng">
            <a:solidFill>
              <a:schemeClr val="dk1"/>
            </a:solidFill>
            <a:prstDash val="solid"/>
            <a:miter lim="800000"/>
            <a:headEnd type="none" w="sm" len="sm"/>
            <a:tailEnd type="triangle" w="med" len="med"/>
          </a:ln>
        </p:spPr>
      </p:cxnSp>
      <p:sp>
        <p:nvSpPr>
          <p:cNvPr id="650" name="Google Shape;650;ga0d99388c2_0_735"/>
          <p:cNvSpPr txBox="1"/>
          <p:nvPr/>
        </p:nvSpPr>
        <p:spPr>
          <a:xfrm>
            <a:off x="7708543" y="1011772"/>
            <a:ext cx="3227600" cy="523200"/>
          </a:xfrm>
          <a:prstGeom prst="rect">
            <a:avLst/>
          </a:prstGeom>
          <a:noFill/>
          <a:ln>
            <a:noFill/>
          </a:ln>
        </p:spPr>
        <p:txBody>
          <a:bodyPr spcFirstLastPara="1" wrap="square" lIns="91433" tIns="45700" rIns="91433" bIns="45700" anchor="t" anchorCtr="0">
            <a:noAutofit/>
          </a:bodyPr>
          <a:lstStyle/>
          <a:p>
            <a:pPr algn="ctr" defTabSz="1219170">
              <a:buClr>
                <a:srgbClr val="000000"/>
              </a:buClr>
              <a:buSzPts val="2100"/>
            </a:pPr>
            <a:r>
              <a:rPr lang="en-US" sz="2800" kern="0">
                <a:solidFill>
                  <a:srgbClr val="F79646"/>
                </a:solidFill>
                <a:latin typeface="Calibri"/>
                <a:ea typeface="Calibri"/>
                <a:cs typeface="Calibri"/>
                <a:sym typeface="Calibri"/>
              </a:rPr>
              <a:t>Panel</a:t>
            </a:r>
            <a:endParaRPr sz="1467" kern="0">
              <a:solidFill>
                <a:srgbClr val="000000"/>
              </a:solidFill>
              <a:latin typeface="Arial"/>
              <a:ea typeface="Arial"/>
              <a:cs typeface="Arial"/>
              <a:sym typeface="Arial"/>
            </a:endParaRPr>
          </a:p>
        </p:txBody>
      </p:sp>
      <p:sp>
        <p:nvSpPr>
          <p:cNvPr id="651" name="Google Shape;651;ga0d99388c2_0_735"/>
          <p:cNvSpPr txBox="1"/>
          <p:nvPr/>
        </p:nvSpPr>
        <p:spPr>
          <a:xfrm>
            <a:off x="1820151" y="1011772"/>
            <a:ext cx="3227600" cy="523200"/>
          </a:xfrm>
          <a:prstGeom prst="rect">
            <a:avLst/>
          </a:prstGeom>
          <a:noFill/>
          <a:ln>
            <a:noFill/>
          </a:ln>
        </p:spPr>
        <p:txBody>
          <a:bodyPr spcFirstLastPara="1" wrap="square" lIns="91433" tIns="45700" rIns="91433" bIns="45700" anchor="t" anchorCtr="0">
            <a:noAutofit/>
          </a:bodyPr>
          <a:lstStyle/>
          <a:p>
            <a:pPr algn="ctr" defTabSz="1219170">
              <a:buClr>
                <a:srgbClr val="000000"/>
              </a:buClr>
              <a:buSzPts val="2100"/>
            </a:pPr>
            <a:r>
              <a:rPr lang="en-US" sz="2800" kern="0">
                <a:solidFill>
                  <a:srgbClr val="F79646"/>
                </a:solidFill>
                <a:latin typeface="Calibri"/>
                <a:ea typeface="Calibri"/>
                <a:cs typeface="Calibri"/>
                <a:sym typeface="Calibri"/>
              </a:rPr>
              <a:t>Individual Tests</a:t>
            </a:r>
            <a:endParaRPr sz="1467" kern="0">
              <a:solidFill>
                <a:srgbClr val="000000"/>
              </a:solidFill>
              <a:latin typeface="Arial"/>
              <a:ea typeface="Arial"/>
              <a:cs typeface="Arial"/>
              <a:sym typeface="Arial"/>
            </a:endParaRPr>
          </a:p>
        </p:txBody>
      </p:sp>
      <p:sp>
        <p:nvSpPr>
          <p:cNvPr id="652" name="Google Shape;652;ga0d99388c2_0_735"/>
          <p:cNvSpPr txBox="1"/>
          <p:nvPr/>
        </p:nvSpPr>
        <p:spPr>
          <a:xfrm>
            <a:off x="8035072" y="2712276"/>
            <a:ext cx="1789200" cy="388000"/>
          </a:xfrm>
          <a:prstGeom prst="rect">
            <a:avLst/>
          </a:prstGeom>
          <a:noFill/>
          <a:ln>
            <a:noFill/>
          </a:ln>
        </p:spPr>
        <p:txBody>
          <a:bodyPr spcFirstLastPara="1" wrap="square" lIns="91433" tIns="91433" rIns="91433" bIns="91433" anchor="t" anchorCtr="0">
            <a:noAutofit/>
          </a:bodyPr>
          <a:lstStyle/>
          <a:p>
            <a:pPr defTabSz="1219170">
              <a:lnSpc>
                <a:spcPct val="115000"/>
              </a:lnSpc>
              <a:buClr>
                <a:srgbClr val="181818"/>
              </a:buClr>
              <a:buSzPts val="1200"/>
            </a:pPr>
            <a:r>
              <a:rPr lang="en-US" sz="1600" kern="0">
                <a:solidFill>
                  <a:srgbClr val="181818"/>
                </a:solidFill>
                <a:latin typeface="Calibri"/>
                <a:ea typeface="Calibri"/>
                <a:cs typeface="Calibri"/>
                <a:sym typeface="Calibri"/>
              </a:rPr>
              <a:t>Panel contains</a:t>
            </a:r>
            <a:endParaRPr sz="1467" kern="0">
              <a:solidFill>
                <a:srgbClr val="000000"/>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4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4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4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4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4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4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4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5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007"/>
        <p:cNvGrpSpPr/>
        <p:nvPr/>
      </p:nvGrpSpPr>
      <p:grpSpPr>
        <a:xfrm>
          <a:off x="0" y="0"/>
          <a:ext cx="0" cy="0"/>
          <a:chOff x="0" y="0"/>
          <a:chExt cx="0" cy="0"/>
        </a:xfrm>
      </p:grpSpPr>
      <p:sp>
        <p:nvSpPr>
          <p:cNvPr id="1008" name="Google Shape;1008;ga0d99388c2_0_1135"/>
          <p:cNvSpPr txBox="1">
            <a:spLocks noGrp="1"/>
          </p:cNvSpPr>
          <p:nvPr>
            <p:ph type="ctrTitle"/>
          </p:nvPr>
        </p:nvSpPr>
        <p:spPr>
          <a:xfrm>
            <a:off x="3149600" y="3023353"/>
            <a:ext cx="8321200" cy="811200"/>
          </a:xfrm>
          <a:prstGeom prst="rect">
            <a:avLst/>
          </a:prstGeom>
          <a:noFill/>
          <a:ln>
            <a:noFill/>
          </a:ln>
        </p:spPr>
        <p:txBody>
          <a:bodyPr spcFirstLastPara="1" wrap="square" lIns="91433" tIns="45700" rIns="91433" bIns="45700" anchor="t" anchorCtr="0">
            <a:noAutofit/>
          </a:bodyPr>
          <a:lstStyle/>
          <a:p>
            <a:pPr algn="l">
              <a:lnSpc>
                <a:spcPct val="90000"/>
              </a:lnSpc>
              <a:buSzPts val="3000"/>
            </a:pPr>
            <a:r>
              <a:rPr lang="en-US" b="1" dirty="0"/>
              <a:t>OMOP CDM</a:t>
            </a:r>
            <a:endParaRPr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018"/>
        <p:cNvGrpSpPr/>
        <p:nvPr/>
      </p:nvGrpSpPr>
      <p:grpSpPr>
        <a:xfrm>
          <a:off x="0" y="0"/>
          <a:ext cx="0" cy="0"/>
          <a:chOff x="0" y="0"/>
          <a:chExt cx="0" cy="0"/>
        </a:xfrm>
      </p:grpSpPr>
      <p:sp>
        <p:nvSpPr>
          <p:cNvPr id="1019" name="Google Shape;1019;ga0d99388c2_0_1146"/>
          <p:cNvSpPr txBox="1">
            <a:spLocks noGrp="1"/>
          </p:cNvSpPr>
          <p:nvPr>
            <p:ph type="title"/>
          </p:nvPr>
        </p:nvSpPr>
        <p:spPr>
          <a:xfrm>
            <a:off x="1524000" y="152400"/>
            <a:ext cx="10058400" cy="838000"/>
          </a:xfrm>
          <a:prstGeom prst="rect">
            <a:avLst/>
          </a:prstGeom>
          <a:noFill/>
          <a:ln>
            <a:noFill/>
          </a:ln>
        </p:spPr>
        <p:txBody>
          <a:bodyPr spcFirstLastPara="1" wrap="square" lIns="91433" tIns="91433" rIns="91433" bIns="91433" anchor="ctr" anchorCtr="0">
            <a:noAutofit/>
          </a:bodyPr>
          <a:lstStyle/>
          <a:p>
            <a:pPr algn="l">
              <a:lnSpc>
                <a:spcPct val="90000"/>
              </a:lnSpc>
              <a:buSzPts val="3000"/>
            </a:pPr>
            <a:r>
              <a:rPr lang="en-US" b="1" dirty="0"/>
              <a:t>OMOP CDM Principles</a:t>
            </a:r>
          </a:p>
        </p:txBody>
      </p:sp>
      <p:sp>
        <p:nvSpPr>
          <p:cNvPr id="1020" name="Google Shape;1020;ga0d99388c2_0_1146"/>
          <p:cNvSpPr txBox="1">
            <a:spLocks noGrp="1"/>
          </p:cNvSpPr>
          <p:nvPr>
            <p:ph type="body" idx="1"/>
          </p:nvPr>
        </p:nvSpPr>
        <p:spPr>
          <a:xfrm>
            <a:off x="609600" y="1219200"/>
            <a:ext cx="10972800" cy="4906800"/>
          </a:xfrm>
          <a:prstGeom prst="rect">
            <a:avLst/>
          </a:prstGeom>
          <a:noFill/>
          <a:ln>
            <a:noFill/>
          </a:ln>
        </p:spPr>
        <p:txBody>
          <a:bodyPr spcFirstLastPara="1" wrap="square" lIns="91433" tIns="91433" rIns="91433" bIns="91433" anchor="t" anchorCtr="0">
            <a:noAutofit/>
          </a:bodyPr>
          <a:lstStyle/>
          <a:p>
            <a:pPr marL="338658" indent="-330192">
              <a:lnSpc>
                <a:spcPct val="90000"/>
              </a:lnSpc>
              <a:spcBef>
                <a:spcPts val="0"/>
              </a:spcBef>
              <a:buSzPts val="2100"/>
            </a:pPr>
            <a:r>
              <a:rPr lang="en-US" sz="2800"/>
              <a:t>Patient centric</a:t>
            </a:r>
            <a:endParaRPr/>
          </a:p>
          <a:p>
            <a:pPr marL="338658" indent="-330192">
              <a:lnSpc>
                <a:spcPct val="90000"/>
              </a:lnSpc>
              <a:spcBef>
                <a:spcPts val="1200"/>
              </a:spcBef>
              <a:buSzPts val="2100"/>
            </a:pPr>
            <a:r>
              <a:rPr lang="en-US" sz="2800"/>
              <a:t>Vocabulary and Data Model are standardized</a:t>
            </a:r>
            <a:endParaRPr/>
          </a:p>
          <a:p>
            <a:pPr marL="338658" indent="-330192">
              <a:lnSpc>
                <a:spcPct val="90000"/>
              </a:lnSpc>
              <a:spcBef>
                <a:spcPts val="1200"/>
              </a:spcBef>
              <a:buSzPts val="2100"/>
            </a:pPr>
            <a:r>
              <a:rPr lang="en-US" sz="2800"/>
              <a:t>Domain-oriented concepts</a:t>
            </a:r>
            <a:endParaRPr/>
          </a:p>
          <a:p>
            <a:pPr marL="338658" indent="-330192">
              <a:lnSpc>
                <a:spcPct val="90000"/>
              </a:lnSpc>
              <a:spcBef>
                <a:spcPts val="1200"/>
              </a:spcBef>
              <a:buSzPts val="2100"/>
            </a:pPr>
            <a:r>
              <a:rPr lang="en-US" sz="2800"/>
              <a:t>Accommodates data from various sources</a:t>
            </a:r>
            <a:endParaRPr/>
          </a:p>
          <a:p>
            <a:pPr marL="338658" indent="-330192">
              <a:lnSpc>
                <a:spcPct val="90000"/>
              </a:lnSpc>
              <a:spcBef>
                <a:spcPts val="1200"/>
              </a:spcBef>
              <a:buSzPts val="2100"/>
            </a:pPr>
            <a:r>
              <a:rPr lang="en-US" sz="2800"/>
              <a:t>Preserves data provenance &amp; source data</a:t>
            </a:r>
            <a:endParaRPr/>
          </a:p>
          <a:p>
            <a:pPr marL="338658" indent="-330192">
              <a:lnSpc>
                <a:spcPct val="90000"/>
              </a:lnSpc>
              <a:spcBef>
                <a:spcPts val="1200"/>
              </a:spcBef>
              <a:buSzPts val="2100"/>
            </a:pPr>
            <a:r>
              <a:rPr lang="en-US" sz="2800"/>
              <a:t>Extendable &amp; Evolving</a:t>
            </a:r>
            <a:endParaRPr/>
          </a:p>
          <a:p>
            <a:pPr marL="338658" indent="-330192">
              <a:lnSpc>
                <a:spcPct val="90000"/>
              </a:lnSpc>
              <a:spcBef>
                <a:spcPts val="1200"/>
              </a:spcBef>
              <a:buSzPts val="2100"/>
            </a:pPr>
            <a:r>
              <a:rPr lang="en-US" sz="2800"/>
              <a:t>Database Platform Independent</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Shape 272"/>
          <p:cNvSpPr txBox="1">
            <a:spLocks noGrp="1"/>
          </p:cNvSpPr>
          <p:nvPr>
            <p:ph type="title"/>
          </p:nvPr>
        </p:nvSpPr>
        <p:spPr>
          <a:xfrm>
            <a:off x="2667000" y="152400"/>
            <a:ext cx="7543800" cy="838200"/>
          </a:xfrm>
          <a:prstGeom prst="rect">
            <a:avLst/>
          </a:prstGeom>
          <a:noFill/>
          <a:ln>
            <a:noFill/>
          </a:ln>
        </p:spPr>
        <p:txBody>
          <a:bodyPr spcFirstLastPara="1" wrap="square" lIns="91425" tIns="45700" rIns="91425" bIns="45700" anchor="ctr" anchorCtr="0">
            <a:noAutofit/>
          </a:bodyPr>
          <a:lstStyle/>
          <a:p>
            <a:pPr lvl="0">
              <a:buSzPct val="25000"/>
            </a:pPr>
            <a:r>
              <a:rPr lang="en-US" b="1" dirty="0"/>
              <a:t>CDM Version 5.4 Key Domains</a:t>
            </a:r>
          </a:p>
        </p:txBody>
      </p:sp>
      <p:sp>
        <p:nvSpPr>
          <p:cNvPr id="273" name="Shape 273"/>
          <p:cNvSpPr/>
          <p:nvPr/>
        </p:nvSpPr>
        <p:spPr>
          <a:xfrm>
            <a:off x="1524000" y="1028700"/>
            <a:ext cx="9144000" cy="5715000"/>
          </a:xfrm>
          <a:prstGeom prst="rect">
            <a:avLst/>
          </a:prstGeom>
          <a:solidFill>
            <a:schemeClr val="lt1"/>
          </a:solidFill>
          <a:ln>
            <a:noFill/>
          </a:ln>
        </p:spPr>
        <p:txBody>
          <a:bodyPr lIns="91425" tIns="45700" rIns="91425" bIns="45700" anchor="ctr" anchorCtr="0">
            <a:noAutofit/>
          </a:bodyPr>
          <a:lstStyle/>
          <a:p>
            <a:pPr algn="ctr">
              <a:buClr>
                <a:srgbClr val="000000"/>
              </a:buClr>
            </a:pPr>
            <a:endParaRPr>
              <a:solidFill>
                <a:schemeClr val="lt1"/>
              </a:solidFill>
              <a:latin typeface="Calibri"/>
              <a:ea typeface="Calibri"/>
              <a:cs typeface="Calibri"/>
              <a:sym typeface="Calibri"/>
            </a:endParaRPr>
          </a:p>
        </p:txBody>
      </p:sp>
      <p:sp>
        <p:nvSpPr>
          <p:cNvPr id="274" name="Shape 274"/>
          <p:cNvSpPr/>
          <p:nvPr/>
        </p:nvSpPr>
        <p:spPr>
          <a:xfrm>
            <a:off x="8411602" y="2241216"/>
            <a:ext cx="2193701" cy="4538848"/>
          </a:xfrm>
          <a:prstGeom prst="rect">
            <a:avLst/>
          </a:prstGeom>
          <a:solidFill>
            <a:schemeClr val="accent6">
              <a:alpha val="24710"/>
            </a:schemeClr>
          </a:solidFill>
          <a:ln w="25400" cap="flat" cmpd="sng">
            <a:solidFill>
              <a:schemeClr val="accent6"/>
            </a:solidFill>
            <a:prstDash val="solid"/>
            <a:round/>
            <a:headEnd type="none" w="med" len="med"/>
            <a:tailEnd type="none" w="med" len="med"/>
          </a:ln>
        </p:spPr>
        <p:txBody>
          <a:bodyPr lIns="91425" tIns="45700" rIns="91425" bIns="45700" anchor="ctr" anchorCtr="0">
            <a:noAutofit/>
          </a:bodyPr>
          <a:lstStyle/>
          <a:p>
            <a:pPr algn="ctr">
              <a:buClr>
                <a:srgbClr val="000000"/>
              </a:buClr>
            </a:pPr>
            <a:endParaRPr>
              <a:solidFill>
                <a:schemeClr val="lt1"/>
              </a:solidFill>
              <a:latin typeface="Calibri"/>
              <a:ea typeface="Calibri"/>
              <a:cs typeface="Calibri"/>
              <a:sym typeface="Calibri"/>
            </a:endParaRPr>
          </a:p>
        </p:txBody>
      </p:sp>
      <p:sp>
        <p:nvSpPr>
          <p:cNvPr id="275" name="Shape 275"/>
          <p:cNvSpPr txBox="1"/>
          <p:nvPr/>
        </p:nvSpPr>
        <p:spPr>
          <a:xfrm>
            <a:off x="8649669" y="2934724"/>
            <a:ext cx="1752600" cy="274200"/>
          </a:xfrm>
          <a:prstGeom prst="rect">
            <a:avLst/>
          </a:prstGeom>
          <a:solidFill>
            <a:schemeClr val="lt1"/>
          </a:solidFill>
          <a:ln w="25400" cap="flat" cmpd="sng">
            <a:solidFill>
              <a:schemeClr val="dk1"/>
            </a:solidFill>
            <a:prstDash val="solid"/>
            <a:round/>
            <a:headEnd type="none" w="med" len="med"/>
            <a:tailEnd type="none" w="med" len="med"/>
          </a:ln>
        </p:spPr>
        <p:txBody>
          <a:bodyPr lIns="91425" tIns="45700" rIns="91425" bIns="45700" anchor="ctr" anchorCtr="0">
            <a:noAutofit/>
          </a:bodyPr>
          <a:lstStyle/>
          <a:p>
            <a:pPr algn="ctr">
              <a:buClr>
                <a:schemeClr val="dk1"/>
              </a:buClr>
              <a:buSzPct val="25000"/>
            </a:pPr>
            <a:r>
              <a:rPr lang="en-US" sz="1200">
                <a:solidFill>
                  <a:schemeClr val="dk1"/>
                </a:solidFill>
                <a:latin typeface="Calibri"/>
                <a:ea typeface="Calibri"/>
                <a:cs typeface="Calibri"/>
                <a:sym typeface="Calibri"/>
              </a:rPr>
              <a:t>Concept</a:t>
            </a:r>
          </a:p>
        </p:txBody>
      </p:sp>
      <p:sp>
        <p:nvSpPr>
          <p:cNvPr id="276" name="Shape 276"/>
          <p:cNvSpPr txBox="1"/>
          <p:nvPr/>
        </p:nvSpPr>
        <p:spPr>
          <a:xfrm>
            <a:off x="8649669" y="4463183"/>
            <a:ext cx="1752600" cy="274200"/>
          </a:xfrm>
          <a:prstGeom prst="rect">
            <a:avLst/>
          </a:prstGeom>
          <a:solidFill>
            <a:schemeClr val="lt1"/>
          </a:solidFill>
          <a:ln w="25400" cap="flat" cmpd="sng">
            <a:solidFill>
              <a:schemeClr val="dk1"/>
            </a:solidFill>
            <a:prstDash val="solid"/>
            <a:round/>
            <a:headEnd type="none" w="med" len="med"/>
            <a:tailEnd type="none" w="med" len="med"/>
          </a:ln>
        </p:spPr>
        <p:txBody>
          <a:bodyPr lIns="91425" tIns="45700" rIns="91425" bIns="45700" anchor="ctr" anchorCtr="0">
            <a:noAutofit/>
          </a:bodyPr>
          <a:lstStyle/>
          <a:p>
            <a:pPr algn="ctr">
              <a:buClr>
                <a:schemeClr val="dk1"/>
              </a:buClr>
              <a:buSzPct val="25000"/>
            </a:pPr>
            <a:r>
              <a:rPr lang="en-US" sz="1200">
                <a:solidFill>
                  <a:schemeClr val="dk1"/>
                </a:solidFill>
                <a:latin typeface="Calibri"/>
                <a:ea typeface="Calibri"/>
                <a:cs typeface="Calibri"/>
                <a:sym typeface="Calibri"/>
              </a:rPr>
              <a:t>Concept_relationship</a:t>
            </a:r>
          </a:p>
        </p:txBody>
      </p:sp>
      <p:sp>
        <p:nvSpPr>
          <p:cNvPr id="277" name="Shape 277"/>
          <p:cNvSpPr txBox="1"/>
          <p:nvPr/>
        </p:nvSpPr>
        <p:spPr>
          <a:xfrm>
            <a:off x="8649669" y="5605508"/>
            <a:ext cx="1752600" cy="274200"/>
          </a:xfrm>
          <a:prstGeom prst="rect">
            <a:avLst/>
          </a:prstGeom>
          <a:solidFill>
            <a:schemeClr val="lt1"/>
          </a:solidFill>
          <a:ln w="25400" cap="flat" cmpd="sng">
            <a:solidFill>
              <a:schemeClr val="dk1"/>
            </a:solidFill>
            <a:prstDash val="solid"/>
            <a:round/>
            <a:headEnd type="none" w="med" len="med"/>
            <a:tailEnd type="none" w="med" len="med"/>
          </a:ln>
        </p:spPr>
        <p:txBody>
          <a:bodyPr lIns="91425" tIns="45700" rIns="91425" bIns="45700" anchor="ctr" anchorCtr="0">
            <a:noAutofit/>
          </a:bodyPr>
          <a:lstStyle/>
          <a:p>
            <a:pPr algn="ctr">
              <a:buClr>
                <a:schemeClr val="dk1"/>
              </a:buClr>
              <a:buSzPct val="25000"/>
            </a:pPr>
            <a:r>
              <a:rPr lang="en-US" sz="1200">
                <a:solidFill>
                  <a:schemeClr val="dk1"/>
                </a:solidFill>
                <a:latin typeface="Calibri"/>
                <a:ea typeface="Calibri"/>
                <a:cs typeface="Calibri"/>
                <a:sym typeface="Calibri"/>
              </a:rPr>
              <a:t>Concept_ancestor</a:t>
            </a:r>
          </a:p>
        </p:txBody>
      </p:sp>
      <p:sp>
        <p:nvSpPr>
          <p:cNvPr id="278" name="Shape 278"/>
          <p:cNvSpPr txBox="1"/>
          <p:nvPr/>
        </p:nvSpPr>
        <p:spPr>
          <a:xfrm>
            <a:off x="8649669" y="3315499"/>
            <a:ext cx="1752600" cy="274200"/>
          </a:xfrm>
          <a:prstGeom prst="rect">
            <a:avLst/>
          </a:prstGeom>
          <a:solidFill>
            <a:schemeClr val="lt1"/>
          </a:solidFill>
          <a:ln w="25400" cap="flat" cmpd="sng">
            <a:solidFill>
              <a:schemeClr val="dk1"/>
            </a:solidFill>
            <a:prstDash val="solid"/>
            <a:round/>
            <a:headEnd type="none" w="med" len="med"/>
            <a:tailEnd type="none" w="med" len="med"/>
          </a:ln>
        </p:spPr>
        <p:txBody>
          <a:bodyPr lIns="91425" tIns="45700" rIns="91425" bIns="45700" anchor="ctr" anchorCtr="0">
            <a:noAutofit/>
          </a:bodyPr>
          <a:lstStyle/>
          <a:p>
            <a:pPr algn="ctr">
              <a:buClr>
                <a:schemeClr val="dk1"/>
              </a:buClr>
              <a:buSzPct val="25000"/>
            </a:pPr>
            <a:r>
              <a:rPr lang="en-US" sz="1200">
                <a:solidFill>
                  <a:schemeClr val="dk1"/>
                </a:solidFill>
                <a:latin typeface="Calibri"/>
                <a:ea typeface="Calibri"/>
                <a:cs typeface="Calibri"/>
                <a:sym typeface="Calibri"/>
              </a:rPr>
              <a:t>Vocabulary</a:t>
            </a:r>
          </a:p>
        </p:txBody>
      </p:sp>
      <p:sp>
        <p:nvSpPr>
          <p:cNvPr id="279" name="Shape 279"/>
          <p:cNvSpPr txBox="1"/>
          <p:nvPr/>
        </p:nvSpPr>
        <p:spPr>
          <a:xfrm>
            <a:off x="8649669" y="5986283"/>
            <a:ext cx="1752600" cy="274200"/>
          </a:xfrm>
          <a:prstGeom prst="rect">
            <a:avLst/>
          </a:prstGeom>
          <a:solidFill>
            <a:schemeClr val="lt1"/>
          </a:solidFill>
          <a:ln w="25400" cap="flat" cmpd="sng">
            <a:solidFill>
              <a:schemeClr val="dk1"/>
            </a:solidFill>
            <a:prstDash val="solid"/>
            <a:round/>
            <a:headEnd type="none" w="med" len="med"/>
            <a:tailEnd type="none" w="med" len="med"/>
          </a:ln>
        </p:spPr>
        <p:txBody>
          <a:bodyPr lIns="91425" tIns="45700" rIns="91425" bIns="45700" anchor="ctr" anchorCtr="0">
            <a:noAutofit/>
          </a:bodyPr>
          <a:lstStyle/>
          <a:p>
            <a:pPr algn="ctr">
              <a:buClr>
                <a:schemeClr val="dk1"/>
              </a:buClr>
              <a:buSzPct val="25000"/>
            </a:pPr>
            <a:r>
              <a:rPr lang="en-US" sz="1200">
                <a:solidFill>
                  <a:schemeClr val="dk1"/>
                </a:solidFill>
                <a:latin typeface="Calibri"/>
                <a:ea typeface="Calibri"/>
                <a:cs typeface="Calibri"/>
                <a:sym typeface="Calibri"/>
              </a:rPr>
              <a:t>Source_to_concept_map</a:t>
            </a:r>
          </a:p>
        </p:txBody>
      </p:sp>
      <p:sp>
        <p:nvSpPr>
          <p:cNvPr id="280" name="Shape 280"/>
          <p:cNvSpPr txBox="1"/>
          <p:nvPr/>
        </p:nvSpPr>
        <p:spPr>
          <a:xfrm>
            <a:off x="8649669" y="4843958"/>
            <a:ext cx="1752600" cy="274200"/>
          </a:xfrm>
          <a:prstGeom prst="rect">
            <a:avLst/>
          </a:prstGeom>
          <a:solidFill>
            <a:schemeClr val="lt1"/>
          </a:solidFill>
          <a:ln w="25400" cap="flat" cmpd="sng">
            <a:solidFill>
              <a:schemeClr val="dk1"/>
            </a:solidFill>
            <a:prstDash val="solid"/>
            <a:round/>
            <a:headEnd type="none" w="med" len="med"/>
            <a:tailEnd type="none" w="med" len="med"/>
          </a:ln>
        </p:spPr>
        <p:txBody>
          <a:bodyPr lIns="91425" tIns="45700" rIns="91425" bIns="45700" anchor="ctr" anchorCtr="0">
            <a:noAutofit/>
          </a:bodyPr>
          <a:lstStyle/>
          <a:p>
            <a:pPr algn="ctr">
              <a:buClr>
                <a:schemeClr val="dk1"/>
              </a:buClr>
              <a:buSzPct val="25000"/>
            </a:pPr>
            <a:r>
              <a:rPr lang="en-US" sz="1200">
                <a:solidFill>
                  <a:schemeClr val="dk1"/>
                </a:solidFill>
                <a:latin typeface="Calibri"/>
                <a:ea typeface="Calibri"/>
                <a:cs typeface="Calibri"/>
                <a:sym typeface="Calibri"/>
              </a:rPr>
              <a:t>Relationship</a:t>
            </a:r>
          </a:p>
        </p:txBody>
      </p:sp>
      <p:sp>
        <p:nvSpPr>
          <p:cNvPr id="281" name="Shape 281"/>
          <p:cNvSpPr txBox="1"/>
          <p:nvPr/>
        </p:nvSpPr>
        <p:spPr>
          <a:xfrm>
            <a:off x="8649669" y="5224733"/>
            <a:ext cx="1752600" cy="274200"/>
          </a:xfrm>
          <a:prstGeom prst="rect">
            <a:avLst/>
          </a:prstGeom>
          <a:solidFill>
            <a:schemeClr val="lt1"/>
          </a:solidFill>
          <a:ln w="25400" cap="flat" cmpd="sng">
            <a:solidFill>
              <a:schemeClr val="dk1"/>
            </a:solidFill>
            <a:prstDash val="solid"/>
            <a:round/>
            <a:headEnd type="none" w="med" len="med"/>
            <a:tailEnd type="none" w="med" len="med"/>
          </a:ln>
        </p:spPr>
        <p:txBody>
          <a:bodyPr lIns="91425" tIns="45700" rIns="91425" bIns="45700" anchor="ctr" anchorCtr="0">
            <a:noAutofit/>
          </a:bodyPr>
          <a:lstStyle/>
          <a:p>
            <a:pPr algn="ctr">
              <a:buClr>
                <a:schemeClr val="dk1"/>
              </a:buClr>
              <a:buSzPct val="25000"/>
            </a:pPr>
            <a:r>
              <a:rPr lang="en-US" sz="1200">
                <a:solidFill>
                  <a:schemeClr val="dk1"/>
                </a:solidFill>
                <a:latin typeface="Calibri"/>
                <a:ea typeface="Calibri"/>
                <a:cs typeface="Calibri"/>
                <a:sym typeface="Calibri"/>
              </a:rPr>
              <a:t>Concept_synonym</a:t>
            </a:r>
          </a:p>
        </p:txBody>
      </p:sp>
      <p:sp>
        <p:nvSpPr>
          <p:cNvPr id="282" name="Shape 282"/>
          <p:cNvSpPr txBox="1"/>
          <p:nvPr/>
        </p:nvSpPr>
        <p:spPr>
          <a:xfrm>
            <a:off x="8649669" y="6367058"/>
            <a:ext cx="1752600" cy="274200"/>
          </a:xfrm>
          <a:prstGeom prst="rect">
            <a:avLst/>
          </a:prstGeom>
          <a:solidFill>
            <a:schemeClr val="lt1"/>
          </a:solidFill>
          <a:ln w="25400" cap="flat" cmpd="sng">
            <a:solidFill>
              <a:schemeClr val="dk1"/>
            </a:solidFill>
            <a:prstDash val="solid"/>
            <a:round/>
            <a:headEnd type="none" w="med" len="med"/>
            <a:tailEnd type="none" w="med" len="med"/>
          </a:ln>
        </p:spPr>
        <p:txBody>
          <a:bodyPr lIns="91425" tIns="45700" rIns="91425" bIns="45700" anchor="ctr" anchorCtr="0">
            <a:noAutofit/>
          </a:bodyPr>
          <a:lstStyle/>
          <a:p>
            <a:pPr algn="ctr">
              <a:buClr>
                <a:schemeClr val="dk1"/>
              </a:buClr>
              <a:buSzPct val="25000"/>
            </a:pPr>
            <a:r>
              <a:rPr lang="en-US" sz="1200">
                <a:solidFill>
                  <a:schemeClr val="dk1"/>
                </a:solidFill>
                <a:latin typeface="Calibri"/>
                <a:ea typeface="Calibri"/>
                <a:cs typeface="Calibri"/>
                <a:sym typeface="Calibri"/>
              </a:rPr>
              <a:t>Drug_strength</a:t>
            </a:r>
          </a:p>
        </p:txBody>
      </p:sp>
      <p:sp>
        <p:nvSpPr>
          <p:cNvPr id="284" name="Shape 284"/>
          <p:cNvSpPr txBox="1"/>
          <p:nvPr/>
        </p:nvSpPr>
        <p:spPr>
          <a:xfrm rot="5400000">
            <a:off x="9201912" y="1475915"/>
            <a:ext cx="594923" cy="2193701"/>
          </a:xfrm>
          <a:prstGeom prst="rect">
            <a:avLst/>
          </a:prstGeom>
          <a:noFill/>
          <a:ln>
            <a:noFill/>
          </a:ln>
        </p:spPr>
        <p:txBody>
          <a:bodyPr vert="vert270" lIns="91425" tIns="45700" rIns="91425" bIns="45700" anchor="t" anchorCtr="0">
            <a:noAutofit/>
          </a:bodyPr>
          <a:lstStyle/>
          <a:p>
            <a:pPr algn="ctr">
              <a:buClr>
                <a:schemeClr val="dk1"/>
              </a:buClr>
              <a:buSzPct val="25000"/>
            </a:pPr>
            <a:r>
              <a:rPr lang="en-US" sz="1600" b="1">
                <a:solidFill>
                  <a:schemeClr val="dk1"/>
                </a:solidFill>
                <a:latin typeface="Calibri"/>
                <a:ea typeface="Calibri"/>
                <a:cs typeface="Calibri"/>
                <a:sym typeface="Calibri"/>
              </a:rPr>
              <a:t>Standardized vocabularies</a:t>
            </a:r>
          </a:p>
        </p:txBody>
      </p:sp>
      <p:sp>
        <p:nvSpPr>
          <p:cNvPr id="286" name="Shape 286"/>
          <p:cNvSpPr txBox="1"/>
          <p:nvPr/>
        </p:nvSpPr>
        <p:spPr>
          <a:xfrm>
            <a:off x="8649669" y="3696274"/>
            <a:ext cx="1752600" cy="276900"/>
          </a:xfrm>
          <a:prstGeom prst="rect">
            <a:avLst/>
          </a:prstGeom>
          <a:solidFill>
            <a:schemeClr val="lt1"/>
          </a:solidFill>
          <a:ln w="25400" cap="flat" cmpd="sng">
            <a:solidFill>
              <a:schemeClr val="dk1"/>
            </a:solidFill>
            <a:prstDash val="solid"/>
            <a:round/>
            <a:headEnd type="none" w="med" len="med"/>
            <a:tailEnd type="none" w="med" len="med"/>
          </a:ln>
        </p:spPr>
        <p:txBody>
          <a:bodyPr lIns="91425" tIns="45700" rIns="91425" bIns="45700" anchor="ctr" anchorCtr="0">
            <a:noAutofit/>
          </a:bodyPr>
          <a:lstStyle/>
          <a:p>
            <a:pPr algn="ctr">
              <a:buClr>
                <a:schemeClr val="dk1"/>
              </a:buClr>
              <a:buSzPct val="25000"/>
            </a:pPr>
            <a:r>
              <a:rPr lang="en-US" sz="1200">
                <a:solidFill>
                  <a:schemeClr val="dk1"/>
                </a:solidFill>
                <a:latin typeface="Calibri"/>
                <a:ea typeface="Calibri"/>
                <a:cs typeface="Calibri"/>
                <a:sym typeface="Calibri"/>
              </a:rPr>
              <a:t>Domain</a:t>
            </a:r>
          </a:p>
        </p:txBody>
      </p:sp>
      <p:sp>
        <p:nvSpPr>
          <p:cNvPr id="287" name="Shape 287"/>
          <p:cNvSpPr txBox="1"/>
          <p:nvPr/>
        </p:nvSpPr>
        <p:spPr>
          <a:xfrm>
            <a:off x="8649669" y="4079729"/>
            <a:ext cx="1752600" cy="276900"/>
          </a:xfrm>
          <a:prstGeom prst="rect">
            <a:avLst/>
          </a:prstGeom>
          <a:solidFill>
            <a:schemeClr val="lt1"/>
          </a:solidFill>
          <a:ln w="25400" cap="flat" cmpd="sng">
            <a:solidFill>
              <a:schemeClr val="dk1"/>
            </a:solidFill>
            <a:prstDash val="solid"/>
            <a:round/>
            <a:headEnd type="none" w="med" len="med"/>
            <a:tailEnd type="none" w="med" len="med"/>
          </a:ln>
        </p:spPr>
        <p:txBody>
          <a:bodyPr lIns="91425" tIns="45700" rIns="91425" bIns="45700" anchor="ctr" anchorCtr="0">
            <a:noAutofit/>
          </a:bodyPr>
          <a:lstStyle/>
          <a:p>
            <a:pPr algn="ctr">
              <a:buClr>
                <a:schemeClr val="dk1"/>
              </a:buClr>
              <a:buSzPct val="25000"/>
            </a:pPr>
            <a:r>
              <a:rPr lang="en-US" sz="1200">
                <a:solidFill>
                  <a:schemeClr val="dk1"/>
                </a:solidFill>
                <a:latin typeface="Calibri"/>
                <a:ea typeface="Calibri"/>
                <a:cs typeface="Calibri"/>
                <a:sym typeface="Calibri"/>
              </a:rPr>
              <a:t>Concept_class</a:t>
            </a:r>
          </a:p>
        </p:txBody>
      </p:sp>
      <p:sp>
        <p:nvSpPr>
          <p:cNvPr id="288" name="Shape 288"/>
          <p:cNvSpPr/>
          <p:nvPr/>
        </p:nvSpPr>
        <p:spPr>
          <a:xfrm>
            <a:off x="5730967" y="3053993"/>
            <a:ext cx="2617937" cy="2493148"/>
          </a:xfrm>
          <a:prstGeom prst="rect">
            <a:avLst/>
          </a:prstGeom>
          <a:solidFill>
            <a:schemeClr val="accent4">
              <a:alpha val="24710"/>
            </a:schemeClr>
          </a:solidFill>
          <a:ln w="25400" cap="flat" cmpd="sng">
            <a:solidFill>
              <a:schemeClr val="accent4"/>
            </a:solidFill>
            <a:prstDash val="solid"/>
            <a:round/>
            <a:headEnd type="none" w="med" len="med"/>
            <a:tailEnd type="none" w="med" len="med"/>
          </a:ln>
        </p:spPr>
        <p:txBody>
          <a:bodyPr lIns="91425" tIns="45700" rIns="91425" bIns="45700" anchor="ctr" anchorCtr="0">
            <a:noAutofit/>
          </a:bodyPr>
          <a:lstStyle/>
          <a:p>
            <a:pPr algn="ctr">
              <a:buClr>
                <a:srgbClr val="000000"/>
              </a:buClr>
            </a:pPr>
            <a:endParaRPr>
              <a:solidFill>
                <a:schemeClr val="lt1"/>
              </a:solidFill>
              <a:latin typeface="Calibri"/>
              <a:ea typeface="Calibri"/>
              <a:cs typeface="Calibri"/>
              <a:sym typeface="Calibri"/>
            </a:endParaRPr>
          </a:p>
        </p:txBody>
      </p:sp>
      <p:sp>
        <p:nvSpPr>
          <p:cNvPr id="290" name="Shape 290"/>
          <p:cNvSpPr txBox="1"/>
          <p:nvPr/>
        </p:nvSpPr>
        <p:spPr>
          <a:xfrm>
            <a:off x="6447385" y="4215093"/>
            <a:ext cx="1247100" cy="276900"/>
          </a:xfrm>
          <a:prstGeom prst="rect">
            <a:avLst/>
          </a:prstGeom>
          <a:solidFill>
            <a:schemeClr val="lt1"/>
          </a:solidFill>
          <a:ln w="25400" cap="flat" cmpd="sng">
            <a:solidFill>
              <a:schemeClr val="dk1"/>
            </a:solidFill>
            <a:prstDash val="solid"/>
            <a:round/>
            <a:headEnd type="none" w="med" len="med"/>
            <a:tailEnd type="none" w="med" len="med"/>
          </a:ln>
        </p:spPr>
        <p:txBody>
          <a:bodyPr lIns="91425" tIns="45700" rIns="91425" bIns="45700" anchor="ctr" anchorCtr="0">
            <a:noAutofit/>
          </a:bodyPr>
          <a:lstStyle/>
          <a:p>
            <a:pPr algn="ctr">
              <a:buClr>
                <a:schemeClr val="dk1"/>
              </a:buClr>
              <a:buSzPct val="25000"/>
            </a:pPr>
            <a:r>
              <a:rPr lang="en-US" sz="1200">
                <a:solidFill>
                  <a:schemeClr val="dk1"/>
                </a:solidFill>
                <a:latin typeface="Calibri"/>
                <a:ea typeface="Calibri"/>
                <a:cs typeface="Calibri"/>
                <a:sym typeface="Calibri"/>
              </a:rPr>
              <a:t>Dose_era</a:t>
            </a:r>
          </a:p>
        </p:txBody>
      </p:sp>
      <p:sp>
        <p:nvSpPr>
          <p:cNvPr id="291" name="Shape 291"/>
          <p:cNvSpPr txBox="1"/>
          <p:nvPr/>
        </p:nvSpPr>
        <p:spPr>
          <a:xfrm>
            <a:off x="6448586" y="3545624"/>
            <a:ext cx="1247100" cy="274200"/>
          </a:xfrm>
          <a:prstGeom prst="rect">
            <a:avLst/>
          </a:prstGeom>
          <a:solidFill>
            <a:schemeClr val="lt1"/>
          </a:solidFill>
          <a:ln w="25400" cap="flat" cmpd="sng">
            <a:solidFill>
              <a:schemeClr val="dk1"/>
            </a:solidFill>
            <a:prstDash val="solid"/>
            <a:round/>
            <a:headEnd type="none" w="med" len="med"/>
            <a:tailEnd type="none" w="med" len="med"/>
          </a:ln>
        </p:spPr>
        <p:txBody>
          <a:bodyPr lIns="91425" tIns="45700" rIns="91425" bIns="45700" anchor="ctr" anchorCtr="0">
            <a:noAutofit/>
          </a:bodyPr>
          <a:lstStyle/>
          <a:p>
            <a:pPr algn="ctr">
              <a:buClr>
                <a:schemeClr val="dk1"/>
              </a:buClr>
              <a:buSzPct val="25000"/>
            </a:pPr>
            <a:r>
              <a:rPr lang="en-US" sz="1200">
                <a:solidFill>
                  <a:schemeClr val="dk1"/>
                </a:solidFill>
                <a:latin typeface="Calibri"/>
                <a:ea typeface="Calibri"/>
                <a:cs typeface="Calibri"/>
                <a:sym typeface="Calibri"/>
              </a:rPr>
              <a:t>Condition_era</a:t>
            </a:r>
          </a:p>
        </p:txBody>
      </p:sp>
      <p:sp>
        <p:nvSpPr>
          <p:cNvPr id="292" name="Shape 292"/>
          <p:cNvSpPr txBox="1"/>
          <p:nvPr/>
        </p:nvSpPr>
        <p:spPr>
          <a:xfrm>
            <a:off x="6448094" y="3872104"/>
            <a:ext cx="1247100" cy="274200"/>
          </a:xfrm>
          <a:prstGeom prst="rect">
            <a:avLst/>
          </a:prstGeom>
          <a:solidFill>
            <a:schemeClr val="lt1"/>
          </a:solidFill>
          <a:ln w="25400" cap="flat" cmpd="sng">
            <a:solidFill>
              <a:schemeClr val="dk1"/>
            </a:solidFill>
            <a:prstDash val="solid"/>
            <a:round/>
            <a:headEnd type="none" w="med" len="med"/>
            <a:tailEnd type="none" w="med" len="med"/>
          </a:ln>
        </p:spPr>
        <p:txBody>
          <a:bodyPr lIns="91425" tIns="45700" rIns="91425" bIns="45700" anchor="ctr" anchorCtr="0">
            <a:noAutofit/>
          </a:bodyPr>
          <a:lstStyle/>
          <a:p>
            <a:pPr algn="ctr">
              <a:buClr>
                <a:schemeClr val="dk1"/>
              </a:buClr>
              <a:buSzPct val="25000"/>
            </a:pPr>
            <a:r>
              <a:rPr lang="en-US" sz="1200">
                <a:solidFill>
                  <a:schemeClr val="dk1"/>
                </a:solidFill>
                <a:latin typeface="Calibri"/>
                <a:ea typeface="Calibri"/>
                <a:cs typeface="Calibri"/>
                <a:sym typeface="Calibri"/>
              </a:rPr>
              <a:t>Drug_era</a:t>
            </a:r>
          </a:p>
        </p:txBody>
      </p:sp>
      <p:sp>
        <p:nvSpPr>
          <p:cNvPr id="4" name="Rectangle: Rounded Corners 3">
            <a:extLst>
              <a:ext uri="{FF2B5EF4-FFF2-40B4-BE49-F238E27FC236}">
                <a16:creationId xmlns:a16="http://schemas.microsoft.com/office/drawing/2014/main" id="{728EE839-070D-46FF-B41E-810F24A15FA3}"/>
              </a:ext>
            </a:extLst>
          </p:cNvPr>
          <p:cNvSpPr/>
          <p:nvPr/>
        </p:nvSpPr>
        <p:spPr>
          <a:xfrm>
            <a:off x="6157734" y="4569328"/>
            <a:ext cx="1815989" cy="92267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tIns="0" rtlCol="0" anchor="t"/>
          <a:lstStyle/>
          <a:p>
            <a:pPr algn="ctr"/>
            <a:r>
              <a:rPr lang="en-US" sz="1600" b="1">
                <a:latin typeface="Calibri" panose="020F0502020204030204" pitchFamily="34" charset="0"/>
                <a:cs typeface="Calibri" panose="020F0502020204030204" pitchFamily="34" charset="0"/>
              </a:rPr>
              <a:t>Results Schema</a:t>
            </a:r>
          </a:p>
        </p:txBody>
      </p:sp>
      <p:sp>
        <p:nvSpPr>
          <p:cNvPr id="283" name="Shape 283"/>
          <p:cNvSpPr txBox="1"/>
          <p:nvPr/>
        </p:nvSpPr>
        <p:spPr>
          <a:xfrm>
            <a:off x="6379039" y="5197239"/>
            <a:ext cx="1422070" cy="209801"/>
          </a:xfrm>
          <a:prstGeom prst="rect">
            <a:avLst/>
          </a:prstGeom>
          <a:solidFill>
            <a:schemeClr val="lt1"/>
          </a:solidFill>
          <a:ln w="25400" cap="flat" cmpd="sng">
            <a:solidFill>
              <a:schemeClr val="dk1"/>
            </a:solidFill>
            <a:prstDash val="solid"/>
            <a:round/>
            <a:headEnd type="none" w="med" len="med"/>
            <a:tailEnd type="none" w="med" len="med"/>
          </a:ln>
        </p:spPr>
        <p:txBody>
          <a:bodyPr lIns="91425" tIns="45700" rIns="91425" bIns="45700" anchor="ctr" anchorCtr="0">
            <a:noAutofit/>
          </a:bodyPr>
          <a:lstStyle/>
          <a:p>
            <a:pPr algn="ctr">
              <a:buClr>
                <a:schemeClr val="dk1"/>
              </a:buClr>
              <a:buSzPct val="25000"/>
            </a:pPr>
            <a:r>
              <a:rPr lang="en-US" sz="1200">
                <a:solidFill>
                  <a:schemeClr val="dk1"/>
                </a:solidFill>
                <a:latin typeface="Calibri"/>
                <a:ea typeface="Calibri"/>
                <a:cs typeface="Calibri"/>
                <a:sym typeface="Calibri"/>
              </a:rPr>
              <a:t>Cohort_definition</a:t>
            </a:r>
          </a:p>
        </p:txBody>
      </p:sp>
      <p:sp>
        <p:nvSpPr>
          <p:cNvPr id="289" name="Shape 289"/>
          <p:cNvSpPr txBox="1"/>
          <p:nvPr/>
        </p:nvSpPr>
        <p:spPr>
          <a:xfrm>
            <a:off x="6379039" y="4923468"/>
            <a:ext cx="1422069" cy="209801"/>
          </a:xfrm>
          <a:prstGeom prst="rect">
            <a:avLst/>
          </a:prstGeom>
          <a:solidFill>
            <a:schemeClr val="lt1"/>
          </a:solidFill>
          <a:ln w="25400" cap="flat" cmpd="sng">
            <a:solidFill>
              <a:schemeClr val="dk1"/>
            </a:solidFill>
            <a:prstDash val="solid"/>
            <a:round/>
            <a:headEnd type="none" w="med" len="med"/>
            <a:tailEnd type="none" w="med" len="med"/>
          </a:ln>
        </p:spPr>
        <p:txBody>
          <a:bodyPr lIns="91425" tIns="45700" rIns="91425" bIns="45700" anchor="ctr" anchorCtr="0">
            <a:noAutofit/>
          </a:bodyPr>
          <a:lstStyle/>
          <a:p>
            <a:pPr algn="ctr">
              <a:buClr>
                <a:schemeClr val="dk1"/>
              </a:buClr>
              <a:buSzPct val="25000"/>
            </a:pPr>
            <a:r>
              <a:rPr lang="en-US" sz="1200">
                <a:solidFill>
                  <a:schemeClr val="dk1"/>
                </a:solidFill>
                <a:latin typeface="Calibri"/>
                <a:ea typeface="Calibri"/>
                <a:cs typeface="Calibri"/>
                <a:sym typeface="Calibri"/>
              </a:rPr>
              <a:t>Cohort</a:t>
            </a:r>
          </a:p>
        </p:txBody>
      </p:sp>
      <p:sp>
        <p:nvSpPr>
          <p:cNvPr id="294" name="Shape 294"/>
          <p:cNvSpPr txBox="1"/>
          <p:nvPr/>
        </p:nvSpPr>
        <p:spPr>
          <a:xfrm rot="5400000">
            <a:off x="6750106" y="2024194"/>
            <a:ext cx="549833" cy="2448124"/>
          </a:xfrm>
          <a:prstGeom prst="rect">
            <a:avLst/>
          </a:prstGeom>
          <a:noFill/>
          <a:ln>
            <a:noFill/>
          </a:ln>
        </p:spPr>
        <p:txBody>
          <a:bodyPr vert="vert270" lIns="91425" tIns="45700" rIns="91425" bIns="45700" anchor="t" anchorCtr="0">
            <a:noAutofit/>
          </a:bodyPr>
          <a:lstStyle/>
          <a:p>
            <a:pPr algn="ctr">
              <a:buClr>
                <a:schemeClr val="dk1"/>
              </a:buClr>
              <a:buSzPct val="25000"/>
            </a:pPr>
            <a:r>
              <a:rPr lang="en-US" sz="1600" b="1">
                <a:solidFill>
                  <a:schemeClr val="dk1"/>
                </a:solidFill>
                <a:latin typeface="Calibri"/>
                <a:ea typeface="Calibri"/>
                <a:cs typeface="Calibri"/>
                <a:sym typeface="Calibri"/>
              </a:rPr>
              <a:t>Standardized derived elements</a:t>
            </a:r>
          </a:p>
        </p:txBody>
      </p:sp>
      <p:sp>
        <p:nvSpPr>
          <p:cNvPr id="295" name="Shape 295"/>
          <p:cNvSpPr/>
          <p:nvPr/>
        </p:nvSpPr>
        <p:spPr>
          <a:xfrm>
            <a:off x="5730966" y="1044582"/>
            <a:ext cx="2617488" cy="1943582"/>
          </a:xfrm>
          <a:prstGeom prst="rect">
            <a:avLst/>
          </a:prstGeom>
          <a:solidFill>
            <a:schemeClr val="accent2">
              <a:alpha val="24710"/>
            </a:schemeClr>
          </a:solidFill>
          <a:ln w="25400" cap="flat" cmpd="sng">
            <a:solidFill>
              <a:schemeClr val="accent2"/>
            </a:solidFill>
            <a:prstDash val="solid"/>
            <a:round/>
            <a:headEnd type="none" w="med" len="med"/>
            <a:tailEnd type="none" w="med" len="med"/>
          </a:ln>
        </p:spPr>
        <p:txBody>
          <a:bodyPr lIns="91425" tIns="45700" rIns="91425" bIns="45700" anchor="ctr" anchorCtr="0">
            <a:noAutofit/>
          </a:bodyPr>
          <a:lstStyle/>
          <a:p>
            <a:pPr algn="ctr">
              <a:buClr>
                <a:srgbClr val="000000"/>
              </a:buClr>
            </a:pPr>
            <a:endParaRPr>
              <a:solidFill>
                <a:schemeClr val="lt1"/>
              </a:solidFill>
              <a:latin typeface="Calibri"/>
              <a:ea typeface="Calibri"/>
              <a:cs typeface="Calibri"/>
              <a:sym typeface="Calibri"/>
            </a:endParaRPr>
          </a:p>
        </p:txBody>
      </p:sp>
      <p:sp>
        <p:nvSpPr>
          <p:cNvPr id="296" name="Shape 296"/>
          <p:cNvSpPr/>
          <p:nvPr/>
        </p:nvSpPr>
        <p:spPr>
          <a:xfrm>
            <a:off x="5730967" y="5637207"/>
            <a:ext cx="2617937" cy="1142858"/>
          </a:xfrm>
          <a:prstGeom prst="rect">
            <a:avLst/>
          </a:prstGeom>
          <a:solidFill>
            <a:srgbClr val="92D050">
              <a:alpha val="24710"/>
            </a:srgbClr>
          </a:solidFill>
          <a:ln w="25400" cap="flat" cmpd="sng">
            <a:solidFill>
              <a:srgbClr val="92D050"/>
            </a:solidFill>
            <a:prstDash val="solid"/>
            <a:round/>
            <a:headEnd type="none" w="med" len="med"/>
            <a:tailEnd type="none" w="med" len="med"/>
          </a:ln>
        </p:spPr>
        <p:txBody>
          <a:bodyPr lIns="91425" tIns="45700" rIns="91425" bIns="45700" anchor="ctr" anchorCtr="0">
            <a:noAutofit/>
          </a:bodyPr>
          <a:lstStyle/>
          <a:p>
            <a:pPr algn="ctr">
              <a:buClr>
                <a:srgbClr val="000000"/>
              </a:buClr>
            </a:pPr>
            <a:endParaRPr>
              <a:solidFill>
                <a:schemeClr val="lt1"/>
              </a:solidFill>
              <a:latin typeface="Calibri"/>
              <a:ea typeface="Calibri"/>
              <a:cs typeface="Calibri"/>
              <a:sym typeface="Calibri"/>
            </a:endParaRPr>
          </a:p>
        </p:txBody>
      </p:sp>
      <p:sp>
        <p:nvSpPr>
          <p:cNvPr id="297" name="Shape 297"/>
          <p:cNvSpPr/>
          <p:nvPr/>
        </p:nvSpPr>
        <p:spPr>
          <a:xfrm>
            <a:off x="1600201" y="1055467"/>
            <a:ext cx="4060329" cy="5724599"/>
          </a:xfrm>
          <a:prstGeom prst="rect">
            <a:avLst/>
          </a:prstGeom>
          <a:solidFill>
            <a:schemeClr val="accent1">
              <a:alpha val="24710"/>
            </a:schemeClr>
          </a:solidFill>
          <a:ln w="25400" cap="flat" cmpd="sng">
            <a:solidFill>
              <a:schemeClr val="accent1"/>
            </a:solidFill>
            <a:prstDash val="solid"/>
            <a:round/>
            <a:headEnd type="none" w="med" len="med"/>
            <a:tailEnd type="none" w="med" len="med"/>
          </a:ln>
        </p:spPr>
        <p:txBody>
          <a:bodyPr lIns="91425" tIns="45700" rIns="91425" bIns="45700" anchor="ctr" anchorCtr="0">
            <a:noAutofit/>
          </a:bodyPr>
          <a:lstStyle/>
          <a:p>
            <a:pPr algn="ctr">
              <a:buClr>
                <a:srgbClr val="000000"/>
              </a:buClr>
            </a:pPr>
            <a:endParaRPr>
              <a:solidFill>
                <a:schemeClr val="lt1"/>
              </a:solidFill>
              <a:latin typeface="Calibri"/>
              <a:ea typeface="Calibri"/>
              <a:cs typeface="Calibri"/>
              <a:sym typeface="Calibri"/>
            </a:endParaRPr>
          </a:p>
        </p:txBody>
      </p:sp>
      <p:sp>
        <p:nvSpPr>
          <p:cNvPr id="298" name="Shape 298"/>
          <p:cNvSpPr txBox="1"/>
          <p:nvPr/>
        </p:nvSpPr>
        <p:spPr>
          <a:xfrm rot="-5400000">
            <a:off x="-1065328" y="3701052"/>
            <a:ext cx="5724600" cy="430800"/>
          </a:xfrm>
          <a:prstGeom prst="rect">
            <a:avLst/>
          </a:prstGeom>
          <a:noFill/>
          <a:ln>
            <a:noFill/>
          </a:ln>
        </p:spPr>
        <p:txBody>
          <a:bodyPr lIns="91425" tIns="45700" rIns="91425" bIns="45700" anchor="t" anchorCtr="0">
            <a:noAutofit/>
          </a:bodyPr>
          <a:lstStyle/>
          <a:p>
            <a:pPr algn="ctr">
              <a:buClr>
                <a:schemeClr val="dk1"/>
              </a:buClr>
              <a:buSzPct val="25000"/>
            </a:pPr>
            <a:r>
              <a:rPr lang="en-US" sz="1600" b="1">
                <a:solidFill>
                  <a:schemeClr val="dk1"/>
                </a:solidFill>
                <a:latin typeface="Calibri"/>
                <a:ea typeface="Calibri"/>
                <a:cs typeface="Calibri"/>
                <a:sym typeface="Calibri"/>
              </a:rPr>
              <a:t>Standardized clinical data</a:t>
            </a:r>
          </a:p>
        </p:txBody>
      </p:sp>
      <p:sp>
        <p:nvSpPr>
          <p:cNvPr id="299" name="Shape 299"/>
          <p:cNvSpPr txBox="1"/>
          <p:nvPr/>
        </p:nvSpPr>
        <p:spPr>
          <a:xfrm>
            <a:off x="3298010" y="2871835"/>
            <a:ext cx="1832700" cy="274200"/>
          </a:xfrm>
          <a:prstGeom prst="rect">
            <a:avLst/>
          </a:prstGeom>
          <a:solidFill>
            <a:schemeClr val="lt1"/>
          </a:solidFill>
          <a:ln w="25400" cap="flat" cmpd="sng">
            <a:solidFill>
              <a:schemeClr val="dk1"/>
            </a:solidFill>
            <a:prstDash val="solid"/>
            <a:round/>
            <a:headEnd type="none" w="med" len="med"/>
            <a:tailEnd type="none" w="med" len="med"/>
          </a:ln>
        </p:spPr>
        <p:txBody>
          <a:bodyPr lIns="91425" tIns="45700" rIns="91425" bIns="45700" anchor="ctr" anchorCtr="0">
            <a:noAutofit/>
          </a:bodyPr>
          <a:lstStyle/>
          <a:p>
            <a:pPr algn="ctr">
              <a:buClr>
                <a:schemeClr val="dk1"/>
              </a:buClr>
              <a:buSzPct val="25000"/>
            </a:pPr>
            <a:r>
              <a:rPr lang="en-US" sz="1400">
                <a:solidFill>
                  <a:schemeClr val="dk1"/>
                </a:solidFill>
                <a:latin typeface="Calibri"/>
                <a:ea typeface="Calibri"/>
                <a:cs typeface="Calibri"/>
                <a:sym typeface="Calibri"/>
              </a:rPr>
              <a:t>Drug_exposure</a:t>
            </a:r>
          </a:p>
        </p:txBody>
      </p:sp>
      <p:sp>
        <p:nvSpPr>
          <p:cNvPr id="300" name="Shape 300"/>
          <p:cNvSpPr txBox="1"/>
          <p:nvPr/>
        </p:nvSpPr>
        <p:spPr>
          <a:xfrm>
            <a:off x="3294095" y="2485324"/>
            <a:ext cx="1832700" cy="274200"/>
          </a:xfrm>
          <a:prstGeom prst="rect">
            <a:avLst/>
          </a:prstGeom>
          <a:solidFill>
            <a:schemeClr val="lt1"/>
          </a:solidFill>
          <a:ln w="25400" cap="flat" cmpd="sng">
            <a:solidFill>
              <a:schemeClr val="dk1"/>
            </a:solidFill>
            <a:prstDash val="solid"/>
            <a:round/>
            <a:headEnd type="none" w="med" len="med"/>
            <a:tailEnd type="none" w="med" len="med"/>
          </a:ln>
        </p:spPr>
        <p:txBody>
          <a:bodyPr lIns="91425" tIns="45700" rIns="91425" bIns="45700" anchor="ctr" anchorCtr="0">
            <a:noAutofit/>
          </a:bodyPr>
          <a:lstStyle/>
          <a:p>
            <a:pPr algn="ctr">
              <a:buClr>
                <a:schemeClr val="dk1"/>
              </a:buClr>
              <a:buSzPct val="25000"/>
            </a:pPr>
            <a:r>
              <a:rPr lang="en-US" sz="1400">
                <a:solidFill>
                  <a:schemeClr val="dk1"/>
                </a:solidFill>
                <a:latin typeface="Calibri"/>
                <a:ea typeface="Calibri"/>
                <a:cs typeface="Calibri"/>
                <a:sym typeface="Calibri"/>
              </a:rPr>
              <a:t>Condition_occurrence</a:t>
            </a:r>
          </a:p>
        </p:txBody>
      </p:sp>
      <p:sp>
        <p:nvSpPr>
          <p:cNvPr id="301" name="Shape 301"/>
          <p:cNvSpPr txBox="1"/>
          <p:nvPr/>
        </p:nvSpPr>
        <p:spPr>
          <a:xfrm>
            <a:off x="3297898" y="3261050"/>
            <a:ext cx="1832700" cy="274199"/>
          </a:xfrm>
          <a:prstGeom prst="rect">
            <a:avLst/>
          </a:prstGeom>
          <a:solidFill>
            <a:schemeClr val="lt1"/>
          </a:solidFill>
          <a:ln w="25400" cap="flat" cmpd="sng">
            <a:solidFill>
              <a:schemeClr val="dk1"/>
            </a:solidFill>
            <a:prstDash val="solid"/>
            <a:round/>
            <a:headEnd type="none" w="med" len="med"/>
            <a:tailEnd type="none" w="med" len="med"/>
          </a:ln>
        </p:spPr>
        <p:txBody>
          <a:bodyPr lIns="91425" tIns="45700" rIns="91425" bIns="45700" anchor="ctr" anchorCtr="0">
            <a:noAutofit/>
          </a:bodyPr>
          <a:lstStyle/>
          <a:p>
            <a:pPr algn="ctr">
              <a:buClr>
                <a:schemeClr val="dk1"/>
              </a:buClr>
              <a:buSzPct val="25000"/>
            </a:pPr>
            <a:r>
              <a:rPr lang="en-US" sz="1400">
                <a:solidFill>
                  <a:schemeClr val="dk1"/>
                </a:solidFill>
                <a:latin typeface="Calibri"/>
                <a:ea typeface="Calibri"/>
                <a:cs typeface="Calibri"/>
                <a:sym typeface="Calibri"/>
              </a:rPr>
              <a:t>Procedure</a:t>
            </a:r>
            <a:r>
              <a:rPr lang="en-US" sz="700">
                <a:solidFill>
                  <a:schemeClr val="dk1"/>
                </a:solidFill>
                <a:latin typeface="Calibri"/>
                <a:ea typeface="Calibri"/>
                <a:cs typeface="Calibri"/>
                <a:sym typeface="Calibri"/>
              </a:rPr>
              <a:t>_</a:t>
            </a:r>
            <a:r>
              <a:rPr lang="en-US" sz="1400">
                <a:solidFill>
                  <a:schemeClr val="dk1"/>
                </a:solidFill>
                <a:latin typeface="Calibri"/>
                <a:ea typeface="Calibri"/>
                <a:cs typeface="Calibri"/>
                <a:sym typeface="Calibri"/>
              </a:rPr>
              <a:t>occurrence</a:t>
            </a:r>
          </a:p>
        </p:txBody>
      </p:sp>
      <p:sp>
        <p:nvSpPr>
          <p:cNvPr id="302" name="Shape 302"/>
          <p:cNvSpPr txBox="1"/>
          <p:nvPr/>
        </p:nvSpPr>
        <p:spPr>
          <a:xfrm>
            <a:off x="2699617" y="1738878"/>
            <a:ext cx="1832700" cy="278194"/>
          </a:xfrm>
          <a:prstGeom prst="rect">
            <a:avLst/>
          </a:prstGeom>
          <a:solidFill>
            <a:schemeClr val="lt1"/>
          </a:solidFill>
          <a:ln w="25400" cap="flat" cmpd="sng">
            <a:solidFill>
              <a:schemeClr val="dk1"/>
            </a:solidFill>
            <a:prstDash val="solid"/>
            <a:round/>
            <a:headEnd type="none" w="med" len="med"/>
            <a:tailEnd type="none" w="med" len="med"/>
          </a:ln>
        </p:spPr>
        <p:txBody>
          <a:bodyPr lIns="91425" tIns="45700" rIns="91425" bIns="45700" anchor="ctr" anchorCtr="0">
            <a:noAutofit/>
          </a:bodyPr>
          <a:lstStyle/>
          <a:p>
            <a:pPr algn="ctr">
              <a:buClr>
                <a:schemeClr val="dk1"/>
              </a:buClr>
              <a:buSzPct val="25000"/>
            </a:pPr>
            <a:r>
              <a:rPr lang="en-US" sz="1400">
                <a:solidFill>
                  <a:schemeClr val="dk1"/>
                </a:solidFill>
                <a:latin typeface="Calibri"/>
                <a:ea typeface="Calibri"/>
                <a:cs typeface="Calibri"/>
                <a:sym typeface="Calibri"/>
              </a:rPr>
              <a:t>Visit_occurrence</a:t>
            </a:r>
          </a:p>
        </p:txBody>
      </p:sp>
      <p:sp>
        <p:nvSpPr>
          <p:cNvPr id="303" name="Shape 303"/>
          <p:cNvSpPr txBox="1"/>
          <p:nvPr/>
        </p:nvSpPr>
        <p:spPr>
          <a:xfrm>
            <a:off x="3303138" y="4050201"/>
            <a:ext cx="1832700" cy="274200"/>
          </a:xfrm>
          <a:prstGeom prst="rect">
            <a:avLst/>
          </a:prstGeom>
          <a:solidFill>
            <a:schemeClr val="lt1"/>
          </a:solidFill>
          <a:ln w="25400" cap="flat" cmpd="sng">
            <a:solidFill>
              <a:schemeClr val="dk1"/>
            </a:solidFill>
            <a:prstDash val="solid"/>
            <a:round/>
            <a:headEnd type="none" w="med" len="med"/>
            <a:tailEnd type="none" w="med" len="med"/>
          </a:ln>
        </p:spPr>
        <p:txBody>
          <a:bodyPr lIns="91425" tIns="45700" rIns="91425" bIns="45700" anchor="ctr" anchorCtr="0">
            <a:noAutofit/>
          </a:bodyPr>
          <a:lstStyle/>
          <a:p>
            <a:pPr algn="ctr">
              <a:buClr>
                <a:schemeClr val="dk1"/>
              </a:buClr>
              <a:buSzPct val="25000"/>
            </a:pPr>
            <a:r>
              <a:rPr lang="en-US" sz="1400">
                <a:solidFill>
                  <a:schemeClr val="dk1"/>
                </a:solidFill>
                <a:latin typeface="Calibri"/>
                <a:ea typeface="Calibri"/>
                <a:cs typeface="Calibri"/>
                <a:sym typeface="Calibri"/>
              </a:rPr>
              <a:t>Measurement</a:t>
            </a:r>
          </a:p>
        </p:txBody>
      </p:sp>
      <p:sp>
        <p:nvSpPr>
          <p:cNvPr id="304" name="Shape 304"/>
          <p:cNvSpPr txBox="1"/>
          <p:nvPr/>
        </p:nvSpPr>
        <p:spPr>
          <a:xfrm>
            <a:off x="3048000" y="1363979"/>
            <a:ext cx="1832700" cy="274200"/>
          </a:xfrm>
          <a:prstGeom prst="rect">
            <a:avLst/>
          </a:prstGeom>
          <a:solidFill>
            <a:schemeClr val="lt1"/>
          </a:solidFill>
          <a:ln w="25400" cap="flat" cmpd="sng">
            <a:solidFill>
              <a:schemeClr val="dk1"/>
            </a:solidFill>
            <a:prstDash val="solid"/>
            <a:round/>
            <a:headEnd type="none" w="med" len="med"/>
            <a:tailEnd type="none" w="med" len="med"/>
          </a:ln>
        </p:spPr>
        <p:txBody>
          <a:bodyPr lIns="91425" tIns="45700" rIns="91425" bIns="45700" anchor="ctr" anchorCtr="0">
            <a:noAutofit/>
          </a:bodyPr>
          <a:lstStyle/>
          <a:p>
            <a:pPr algn="ctr">
              <a:buClr>
                <a:schemeClr val="dk1"/>
              </a:buClr>
              <a:buSzPct val="25000"/>
            </a:pPr>
            <a:r>
              <a:rPr lang="en-US" sz="1400">
                <a:solidFill>
                  <a:schemeClr val="dk1"/>
                </a:solidFill>
                <a:latin typeface="Calibri"/>
                <a:ea typeface="Calibri"/>
                <a:cs typeface="Calibri"/>
                <a:sym typeface="Calibri"/>
              </a:rPr>
              <a:t>Observation_period</a:t>
            </a:r>
          </a:p>
        </p:txBody>
      </p:sp>
      <p:sp>
        <p:nvSpPr>
          <p:cNvPr id="305" name="Shape 305"/>
          <p:cNvSpPr txBox="1"/>
          <p:nvPr/>
        </p:nvSpPr>
        <p:spPr>
          <a:xfrm>
            <a:off x="6228900" y="6441862"/>
            <a:ext cx="1645800" cy="261773"/>
          </a:xfrm>
          <a:prstGeom prst="rect">
            <a:avLst/>
          </a:prstGeom>
          <a:solidFill>
            <a:schemeClr val="lt1"/>
          </a:solidFill>
          <a:ln w="25400" cap="flat" cmpd="sng">
            <a:solidFill>
              <a:schemeClr val="dk1"/>
            </a:solidFill>
            <a:prstDash val="solid"/>
            <a:round/>
            <a:headEnd type="none" w="med" len="med"/>
            <a:tailEnd type="none" w="med" len="med"/>
          </a:ln>
        </p:spPr>
        <p:txBody>
          <a:bodyPr lIns="91425" tIns="45700" rIns="91425" bIns="45700" anchor="ctr" anchorCtr="0">
            <a:noAutofit/>
          </a:bodyPr>
          <a:lstStyle/>
          <a:p>
            <a:pPr algn="ctr">
              <a:buClr>
                <a:schemeClr val="dk1"/>
              </a:buClr>
              <a:buSzPct val="25000"/>
            </a:pPr>
            <a:r>
              <a:rPr lang="en-US" sz="1200">
                <a:solidFill>
                  <a:schemeClr val="dk1"/>
                </a:solidFill>
                <a:latin typeface="Calibri"/>
                <a:ea typeface="Calibri"/>
                <a:cs typeface="Calibri"/>
                <a:sym typeface="Calibri"/>
              </a:rPr>
              <a:t>Payer_plan_period</a:t>
            </a:r>
          </a:p>
        </p:txBody>
      </p:sp>
      <p:sp>
        <p:nvSpPr>
          <p:cNvPr id="306" name="Shape 306"/>
          <p:cNvSpPr txBox="1"/>
          <p:nvPr/>
        </p:nvSpPr>
        <p:spPr>
          <a:xfrm>
            <a:off x="6408578" y="2639886"/>
            <a:ext cx="1314300" cy="274200"/>
          </a:xfrm>
          <a:prstGeom prst="rect">
            <a:avLst/>
          </a:prstGeom>
          <a:solidFill>
            <a:schemeClr val="lt1"/>
          </a:solidFill>
          <a:ln w="25400" cap="flat" cmpd="sng">
            <a:solidFill>
              <a:schemeClr val="dk1"/>
            </a:solidFill>
            <a:prstDash val="solid"/>
            <a:round/>
            <a:headEnd type="none" w="med" len="med"/>
            <a:tailEnd type="none" w="med" len="med"/>
          </a:ln>
        </p:spPr>
        <p:txBody>
          <a:bodyPr lIns="91425" tIns="45700" rIns="91425" bIns="45700" anchor="ctr" anchorCtr="0">
            <a:noAutofit/>
          </a:bodyPr>
          <a:lstStyle/>
          <a:p>
            <a:pPr algn="ctr">
              <a:buClr>
                <a:schemeClr val="dk1"/>
              </a:buClr>
              <a:buSzPct val="25000"/>
            </a:pPr>
            <a:r>
              <a:rPr lang="en-US" sz="1200">
                <a:solidFill>
                  <a:schemeClr val="dk1"/>
                </a:solidFill>
                <a:latin typeface="Calibri"/>
                <a:ea typeface="Calibri"/>
                <a:cs typeface="Calibri"/>
                <a:sym typeface="Calibri"/>
              </a:rPr>
              <a:t>Provider</a:t>
            </a:r>
          </a:p>
        </p:txBody>
      </p:sp>
      <p:sp>
        <p:nvSpPr>
          <p:cNvPr id="308" name="Shape 308"/>
          <p:cNvSpPr txBox="1"/>
          <p:nvPr/>
        </p:nvSpPr>
        <p:spPr>
          <a:xfrm>
            <a:off x="6465260" y="1529214"/>
            <a:ext cx="1190228" cy="274200"/>
          </a:xfrm>
          <a:prstGeom prst="rect">
            <a:avLst/>
          </a:prstGeom>
          <a:solidFill>
            <a:schemeClr val="lt1"/>
          </a:solidFill>
          <a:ln w="25400" cap="flat" cmpd="sng">
            <a:solidFill>
              <a:schemeClr val="dk1"/>
            </a:solidFill>
            <a:prstDash val="solid"/>
            <a:round/>
            <a:headEnd type="none" w="med" len="med"/>
            <a:tailEnd type="none" w="med" len="med"/>
          </a:ln>
        </p:spPr>
        <p:txBody>
          <a:bodyPr lIns="91425" tIns="45700" rIns="91425" bIns="45700" anchor="ctr" anchorCtr="0">
            <a:noAutofit/>
          </a:bodyPr>
          <a:lstStyle/>
          <a:p>
            <a:pPr algn="ctr">
              <a:buClr>
                <a:schemeClr val="dk1"/>
              </a:buClr>
              <a:buSzPct val="25000"/>
            </a:pPr>
            <a:r>
              <a:rPr lang="en-US" sz="1200">
                <a:solidFill>
                  <a:schemeClr val="dk1"/>
                </a:solidFill>
                <a:latin typeface="Calibri"/>
                <a:ea typeface="Calibri"/>
                <a:cs typeface="Calibri"/>
                <a:sym typeface="Calibri"/>
              </a:rPr>
              <a:t>Location</a:t>
            </a:r>
          </a:p>
        </p:txBody>
      </p:sp>
      <p:sp>
        <p:nvSpPr>
          <p:cNvPr id="320" name="Shape 320"/>
          <p:cNvSpPr txBox="1"/>
          <p:nvPr/>
        </p:nvSpPr>
        <p:spPr>
          <a:xfrm>
            <a:off x="6228900" y="6107036"/>
            <a:ext cx="1645800" cy="261773"/>
          </a:xfrm>
          <a:prstGeom prst="rect">
            <a:avLst/>
          </a:prstGeom>
          <a:solidFill>
            <a:schemeClr val="lt1"/>
          </a:solidFill>
          <a:ln w="25400" cap="flat" cmpd="sng">
            <a:solidFill>
              <a:schemeClr val="dk1"/>
            </a:solidFill>
            <a:prstDash val="solid"/>
            <a:round/>
            <a:headEnd type="none" w="med" len="med"/>
            <a:tailEnd type="none" w="med" len="med"/>
          </a:ln>
        </p:spPr>
        <p:txBody>
          <a:bodyPr lIns="91425" tIns="45700" rIns="91425" bIns="45700" anchor="ctr" anchorCtr="0">
            <a:noAutofit/>
          </a:bodyPr>
          <a:lstStyle/>
          <a:p>
            <a:pPr algn="ctr">
              <a:buClr>
                <a:schemeClr val="dk1"/>
              </a:buClr>
              <a:buSzPct val="25000"/>
            </a:pPr>
            <a:r>
              <a:rPr lang="en-US" sz="1200">
                <a:solidFill>
                  <a:schemeClr val="dk1"/>
                </a:solidFill>
                <a:latin typeface="Calibri"/>
                <a:ea typeface="Calibri"/>
                <a:cs typeface="Calibri"/>
                <a:sym typeface="Calibri"/>
              </a:rPr>
              <a:t>Cost</a:t>
            </a:r>
          </a:p>
        </p:txBody>
      </p:sp>
      <p:sp>
        <p:nvSpPr>
          <p:cNvPr id="321" name="Shape 321"/>
          <p:cNvSpPr txBox="1"/>
          <p:nvPr/>
        </p:nvSpPr>
        <p:spPr>
          <a:xfrm>
            <a:off x="3297898" y="3660987"/>
            <a:ext cx="1832700" cy="274200"/>
          </a:xfrm>
          <a:prstGeom prst="rect">
            <a:avLst/>
          </a:prstGeom>
          <a:solidFill>
            <a:schemeClr val="lt1"/>
          </a:solidFill>
          <a:ln w="25400" cap="flat" cmpd="sng">
            <a:solidFill>
              <a:schemeClr val="dk1"/>
            </a:solidFill>
            <a:prstDash val="solid"/>
            <a:round/>
            <a:headEnd type="none" w="med" len="med"/>
            <a:tailEnd type="none" w="med" len="med"/>
          </a:ln>
        </p:spPr>
        <p:txBody>
          <a:bodyPr lIns="91425" tIns="45700" rIns="91425" bIns="45700" anchor="ctr" anchorCtr="0">
            <a:noAutofit/>
          </a:bodyPr>
          <a:lstStyle/>
          <a:p>
            <a:pPr algn="ctr">
              <a:buClr>
                <a:schemeClr val="dk1"/>
              </a:buClr>
              <a:buSzPct val="25000"/>
            </a:pPr>
            <a:r>
              <a:rPr lang="en-US" sz="1400">
                <a:solidFill>
                  <a:schemeClr val="dk1"/>
                </a:solidFill>
                <a:latin typeface="Calibri"/>
                <a:ea typeface="Calibri"/>
                <a:cs typeface="Calibri"/>
                <a:sym typeface="Calibri"/>
              </a:rPr>
              <a:t>Device_exposure</a:t>
            </a:r>
          </a:p>
        </p:txBody>
      </p:sp>
      <p:sp>
        <p:nvSpPr>
          <p:cNvPr id="322" name="Shape 322"/>
          <p:cNvSpPr txBox="1"/>
          <p:nvPr/>
        </p:nvSpPr>
        <p:spPr>
          <a:xfrm>
            <a:off x="3306954" y="5649702"/>
            <a:ext cx="1832700" cy="274200"/>
          </a:xfrm>
          <a:prstGeom prst="rect">
            <a:avLst/>
          </a:prstGeom>
          <a:solidFill>
            <a:schemeClr val="lt1"/>
          </a:solidFill>
          <a:ln w="25400" cap="flat" cmpd="sng">
            <a:solidFill>
              <a:schemeClr val="dk1"/>
            </a:solidFill>
            <a:prstDash val="solid"/>
            <a:round/>
            <a:headEnd type="none" w="med" len="med"/>
            <a:tailEnd type="none" w="med" len="med"/>
          </a:ln>
        </p:spPr>
        <p:txBody>
          <a:bodyPr lIns="91425" tIns="45700" rIns="91425" bIns="45700" anchor="ctr" anchorCtr="0">
            <a:noAutofit/>
          </a:bodyPr>
          <a:lstStyle/>
          <a:p>
            <a:pPr algn="ctr">
              <a:buClr>
                <a:schemeClr val="dk1"/>
              </a:buClr>
              <a:buSzPct val="25000"/>
            </a:pPr>
            <a:r>
              <a:rPr lang="en-US" sz="1400">
                <a:solidFill>
                  <a:schemeClr val="dk1"/>
                </a:solidFill>
                <a:latin typeface="Calibri"/>
                <a:ea typeface="Calibri"/>
                <a:cs typeface="Calibri"/>
                <a:sym typeface="Calibri"/>
              </a:rPr>
              <a:t>Observation</a:t>
            </a:r>
          </a:p>
        </p:txBody>
      </p:sp>
      <p:cxnSp>
        <p:nvCxnSpPr>
          <p:cNvPr id="328" name="Shape 328"/>
          <p:cNvCxnSpPr>
            <a:cxnSpLocks/>
            <a:stCxn id="302" idx="1"/>
            <a:endCxn id="301" idx="1"/>
          </p:cNvCxnSpPr>
          <p:nvPr/>
        </p:nvCxnSpPr>
        <p:spPr>
          <a:xfrm rot="10800000" flipH="1" flipV="1">
            <a:off x="2699617" y="1877975"/>
            <a:ext cx="598281" cy="1520174"/>
          </a:xfrm>
          <a:prstGeom prst="curvedConnector3">
            <a:avLst>
              <a:gd name="adj1" fmla="val -38209"/>
            </a:avLst>
          </a:prstGeom>
          <a:ln>
            <a:headEnd type="none" w="med" len="med"/>
            <a:tailEnd type="stealth" w="lg" len="lg"/>
          </a:ln>
        </p:spPr>
        <p:style>
          <a:lnRef idx="1">
            <a:schemeClr val="accent1"/>
          </a:lnRef>
          <a:fillRef idx="0">
            <a:schemeClr val="accent1"/>
          </a:fillRef>
          <a:effectRef idx="0">
            <a:schemeClr val="accent1"/>
          </a:effectRef>
          <a:fontRef idx="minor">
            <a:schemeClr val="tx1"/>
          </a:fontRef>
        </p:style>
      </p:cxnSp>
      <p:cxnSp>
        <p:nvCxnSpPr>
          <p:cNvPr id="329" name="Shape 329"/>
          <p:cNvCxnSpPr>
            <a:cxnSpLocks/>
            <a:stCxn id="302" idx="1"/>
            <a:endCxn id="299" idx="1"/>
          </p:cNvCxnSpPr>
          <p:nvPr/>
        </p:nvCxnSpPr>
        <p:spPr>
          <a:xfrm rot="10800000" flipH="1" flipV="1">
            <a:off x="2699617" y="1877975"/>
            <a:ext cx="598393" cy="1130960"/>
          </a:xfrm>
          <a:prstGeom prst="curvedConnector3">
            <a:avLst>
              <a:gd name="adj1" fmla="val -38202"/>
            </a:avLst>
          </a:prstGeom>
          <a:ln>
            <a:headEnd type="none" w="med" len="med"/>
            <a:tailEnd type="stealth" w="lg" len="lg"/>
          </a:ln>
        </p:spPr>
        <p:style>
          <a:lnRef idx="1">
            <a:schemeClr val="accent1"/>
          </a:lnRef>
          <a:fillRef idx="0">
            <a:schemeClr val="accent1"/>
          </a:fillRef>
          <a:effectRef idx="0">
            <a:schemeClr val="accent1"/>
          </a:effectRef>
          <a:fontRef idx="minor">
            <a:schemeClr val="tx1"/>
          </a:fontRef>
        </p:style>
      </p:cxnSp>
      <p:cxnSp>
        <p:nvCxnSpPr>
          <p:cNvPr id="330" name="Shape 330"/>
          <p:cNvCxnSpPr>
            <a:cxnSpLocks/>
            <a:stCxn id="302" idx="1"/>
            <a:endCxn id="321" idx="1"/>
          </p:cNvCxnSpPr>
          <p:nvPr/>
        </p:nvCxnSpPr>
        <p:spPr>
          <a:xfrm rot="10800000" flipH="1" flipV="1">
            <a:off x="2699617" y="1877975"/>
            <a:ext cx="598281" cy="1920112"/>
          </a:xfrm>
          <a:prstGeom prst="curvedConnector3">
            <a:avLst>
              <a:gd name="adj1" fmla="val -38209"/>
            </a:avLst>
          </a:prstGeom>
          <a:ln>
            <a:headEnd type="none" w="med" len="med"/>
            <a:tailEnd type="stealth" w="lg" len="lg"/>
          </a:ln>
        </p:spPr>
        <p:style>
          <a:lnRef idx="1">
            <a:schemeClr val="accent1"/>
          </a:lnRef>
          <a:fillRef idx="0">
            <a:schemeClr val="accent1"/>
          </a:fillRef>
          <a:effectRef idx="0">
            <a:schemeClr val="accent1"/>
          </a:effectRef>
          <a:fontRef idx="minor">
            <a:schemeClr val="tx1"/>
          </a:fontRef>
        </p:style>
      </p:cxnSp>
      <p:cxnSp>
        <p:nvCxnSpPr>
          <p:cNvPr id="331" name="Shape 331"/>
          <p:cNvCxnSpPr>
            <a:cxnSpLocks/>
            <a:stCxn id="302" idx="1"/>
            <a:endCxn id="300" idx="1"/>
          </p:cNvCxnSpPr>
          <p:nvPr/>
        </p:nvCxnSpPr>
        <p:spPr>
          <a:xfrm rot="10800000" flipH="1" flipV="1">
            <a:off x="2699617" y="1877975"/>
            <a:ext cx="594478" cy="744449"/>
          </a:xfrm>
          <a:prstGeom prst="curvedConnector3">
            <a:avLst>
              <a:gd name="adj1" fmla="val -38454"/>
            </a:avLst>
          </a:prstGeom>
          <a:ln>
            <a:headEnd type="none" w="med" len="med"/>
            <a:tailEnd type="stealth" w="lg" len="lg"/>
          </a:ln>
        </p:spPr>
        <p:style>
          <a:lnRef idx="1">
            <a:schemeClr val="accent1"/>
          </a:lnRef>
          <a:fillRef idx="0">
            <a:schemeClr val="accent1"/>
          </a:fillRef>
          <a:effectRef idx="0">
            <a:schemeClr val="accent1"/>
          </a:effectRef>
          <a:fontRef idx="minor">
            <a:schemeClr val="tx1"/>
          </a:fontRef>
        </p:style>
      </p:cxnSp>
      <p:cxnSp>
        <p:nvCxnSpPr>
          <p:cNvPr id="332" name="Shape 332"/>
          <p:cNvCxnSpPr>
            <a:cxnSpLocks/>
            <a:stCxn id="302" idx="1"/>
            <a:endCxn id="322" idx="1"/>
          </p:cNvCxnSpPr>
          <p:nvPr/>
        </p:nvCxnSpPr>
        <p:spPr>
          <a:xfrm rot="10800000" flipH="1" flipV="1">
            <a:off x="2699617" y="1877975"/>
            <a:ext cx="607337" cy="3908827"/>
          </a:xfrm>
          <a:prstGeom prst="curvedConnector3">
            <a:avLst>
              <a:gd name="adj1" fmla="val -37640"/>
            </a:avLst>
          </a:prstGeom>
          <a:ln>
            <a:headEnd type="none" w="med" len="med"/>
            <a:tailEnd type="stealth" w="lg" len="lg"/>
          </a:ln>
        </p:spPr>
        <p:style>
          <a:lnRef idx="1">
            <a:schemeClr val="accent1"/>
          </a:lnRef>
          <a:fillRef idx="0">
            <a:schemeClr val="accent1"/>
          </a:fillRef>
          <a:effectRef idx="0">
            <a:schemeClr val="accent1"/>
          </a:effectRef>
          <a:fontRef idx="minor">
            <a:schemeClr val="tx1"/>
          </a:fontRef>
        </p:style>
      </p:cxnSp>
      <p:cxnSp>
        <p:nvCxnSpPr>
          <p:cNvPr id="333" name="Shape 333"/>
          <p:cNvCxnSpPr>
            <a:cxnSpLocks/>
            <a:stCxn id="302" idx="1"/>
            <a:endCxn id="303" idx="1"/>
          </p:cNvCxnSpPr>
          <p:nvPr/>
        </p:nvCxnSpPr>
        <p:spPr>
          <a:xfrm rot="10800000" flipH="1" flipV="1">
            <a:off x="2699617" y="1877975"/>
            <a:ext cx="603521" cy="2309326"/>
          </a:xfrm>
          <a:prstGeom prst="curvedConnector3">
            <a:avLst>
              <a:gd name="adj1" fmla="val -37878"/>
            </a:avLst>
          </a:prstGeom>
          <a:ln>
            <a:headEnd type="none" w="med" len="med"/>
            <a:tailEnd type="stealth" w="lg" len="lg"/>
          </a:ln>
        </p:spPr>
        <p:style>
          <a:lnRef idx="1">
            <a:schemeClr val="accent1"/>
          </a:lnRef>
          <a:fillRef idx="0">
            <a:schemeClr val="accent1"/>
          </a:fillRef>
          <a:effectRef idx="0">
            <a:schemeClr val="accent1"/>
          </a:effectRef>
          <a:fontRef idx="minor">
            <a:schemeClr val="tx1"/>
          </a:fontRef>
        </p:style>
      </p:cxnSp>
      <p:sp>
        <p:nvSpPr>
          <p:cNvPr id="335" name="Shape 335"/>
          <p:cNvSpPr txBox="1"/>
          <p:nvPr/>
        </p:nvSpPr>
        <p:spPr>
          <a:xfrm>
            <a:off x="3309595" y="4451751"/>
            <a:ext cx="1832700" cy="274200"/>
          </a:xfrm>
          <a:prstGeom prst="rect">
            <a:avLst/>
          </a:prstGeom>
          <a:solidFill>
            <a:schemeClr val="lt1"/>
          </a:solidFill>
          <a:ln w="25400" cap="flat" cmpd="sng">
            <a:solidFill>
              <a:schemeClr val="dk1"/>
            </a:solidFill>
            <a:prstDash val="solid"/>
            <a:round/>
            <a:headEnd type="none" w="med" len="med"/>
            <a:tailEnd type="none" w="med" len="med"/>
          </a:ln>
        </p:spPr>
        <p:txBody>
          <a:bodyPr lIns="91425" tIns="45700" rIns="91425" bIns="45700" anchor="ctr" anchorCtr="0">
            <a:noAutofit/>
          </a:bodyPr>
          <a:lstStyle/>
          <a:p>
            <a:pPr algn="ctr">
              <a:buClr>
                <a:schemeClr val="dk1"/>
              </a:buClr>
              <a:buSzPct val="25000"/>
            </a:pPr>
            <a:r>
              <a:rPr lang="en-US" sz="1400">
                <a:solidFill>
                  <a:schemeClr val="dk1"/>
                </a:solidFill>
                <a:latin typeface="Calibri"/>
                <a:ea typeface="Calibri"/>
                <a:cs typeface="Calibri"/>
                <a:sym typeface="Calibri"/>
              </a:rPr>
              <a:t>Note</a:t>
            </a:r>
          </a:p>
        </p:txBody>
      </p:sp>
      <p:cxnSp>
        <p:nvCxnSpPr>
          <p:cNvPr id="336" name="Shape 336"/>
          <p:cNvCxnSpPr>
            <a:cxnSpLocks/>
            <a:stCxn id="302" idx="1"/>
            <a:endCxn id="335" idx="1"/>
          </p:cNvCxnSpPr>
          <p:nvPr/>
        </p:nvCxnSpPr>
        <p:spPr>
          <a:xfrm rot="10800000" flipH="1" flipV="1">
            <a:off x="2699617" y="1877975"/>
            <a:ext cx="609978" cy="2710876"/>
          </a:xfrm>
          <a:prstGeom prst="curvedConnector3">
            <a:avLst>
              <a:gd name="adj1" fmla="val -37477"/>
            </a:avLst>
          </a:prstGeom>
          <a:ln>
            <a:headEnd type="none" w="med" len="med"/>
            <a:tailEnd type="stealth" w="lg" len="lg"/>
          </a:ln>
        </p:spPr>
        <p:style>
          <a:lnRef idx="1">
            <a:schemeClr val="accent1"/>
          </a:lnRef>
          <a:fillRef idx="0">
            <a:schemeClr val="accent1"/>
          </a:fillRef>
          <a:effectRef idx="0">
            <a:schemeClr val="accent1"/>
          </a:effectRef>
          <a:fontRef idx="minor">
            <a:schemeClr val="tx1"/>
          </a:fontRef>
        </p:style>
      </p:cxnSp>
      <p:sp>
        <p:nvSpPr>
          <p:cNvPr id="338" name="Shape 338"/>
          <p:cNvSpPr txBox="1"/>
          <p:nvPr/>
        </p:nvSpPr>
        <p:spPr>
          <a:xfrm>
            <a:off x="5807840" y="994424"/>
            <a:ext cx="2448125" cy="281926"/>
          </a:xfrm>
          <a:prstGeom prst="rect">
            <a:avLst/>
          </a:prstGeom>
          <a:noFill/>
          <a:ln>
            <a:noFill/>
          </a:ln>
        </p:spPr>
        <p:txBody>
          <a:bodyPr lIns="91425" tIns="45700" rIns="91425" bIns="45700" anchor="t" anchorCtr="0">
            <a:noAutofit/>
          </a:bodyPr>
          <a:lstStyle/>
          <a:p>
            <a:pPr algn="ctr">
              <a:buClr>
                <a:schemeClr val="dk1"/>
              </a:buClr>
              <a:buSzPct val="25000"/>
            </a:pPr>
            <a:r>
              <a:rPr lang="en-US" sz="1600" b="1">
                <a:solidFill>
                  <a:schemeClr val="dk1"/>
                </a:solidFill>
                <a:latin typeface="Calibri"/>
                <a:ea typeface="Calibri"/>
                <a:cs typeface="Calibri"/>
                <a:sym typeface="Calibri"/>
              </a:rPr>
              <a:t>Standardized health system data</a:t>
            </a:r>
          </a:p>
        </p:txBody>
      </p:sp>
      <p:sp>
        <p:nvSpPr>
          <p:cNvPr id="339" name="Shape 339"/>
          <p:cNvSpPr txBox="1"/>
          <p:nvPr/>
        </p:nvSpPr>
        <p:spPr>
          <a:xfrm>
            <a:off x="3317929" y="6431400"/>
            <a:ext cx="1832699" cy="274200"/>
          </a:xfrm>
          <a:prstGeom prst="rect">
            <a:avLst/>
          </a:prstGeom>
          <a:solidFill>
            <a:schemeClr val="lt1"/>
          </a:solidFill>
          <a:ln w="25400" cap="flat" cmpd="sng">
            <a:solidFill>
              <a:schemeClr val="dk1"/>
            </a:solidFill>
            <a:prstDash val="solid"/>
            <a:round/>
            <a:headEnd type="none" w="med" len="med"/>
            <a:tailEnd type="none" w="med" len="med"/>
          </a:ln>
        </p:spPr>
        <p:txBody>
          <a:bodyPr lIns="91425" tIns="45700" rIns="91425" bIns="45700" anchor="ctr" anchorCtr="0">
            <a:noAutofit/>
          </a:bodyPr>
          <a:lstStyle/>
          <a:p>
            <a:pPr algn="ctr">
              <a:buClr>
                <a:schemeClr val="dk1"/>
              </a:buClr>
              <a:buSzPct val="25000"/>
            </a:pPr>
            <a:r>
              <a:rPr lang="en-US" sz="1400">
                <a:solidFill>
                  <a:schemeClr val="dk1"/>
                </a:solidFill>
                <a:latin typeface="Calibri"/>
                <a:ea typeface="Calibri"/>
                <a:cs typeface="Calibri"/>
                <a:sym typeface="Calibri"/>
              </a:rPr>
              <a:t>Fact_relationship</a:t>
            </a:r>
          </a:p>
        </p:txBody>
      </p:sp>
      <p:sp>
        <p:nvSpPr>
          <p:cNvPr id="341" name="Shape 341"/>
          <p:cNvSpPr txBox="1"/>
          <p:nvPr/>
        </p:nvSpPr>
        <p:spPr>
          <a:xfrm>
            <a:off x="3311179" y="6036241"/>
            <a:ext cx="1832700" cy="274200"/>
          </a:xfrm>
          <a:prstGeom prst="rect">
            <a:avLst/>
          </a:prstGeom>
          <a:solidFill>
            <a:schemeClr val="lt1"/>
          </a:solidFill>
          <a:ln w="25400" cap="flat" cmpd="sng">
            <a:solidFill>
              <a:schemeClr val="dk1"/>
            </a:solidFill>
            <a:prstDash val="solid"/>
            <a:round/>
            <a:headEnd type="none" w="med" len="med"/>
            <a:tailEnd type="none" w="med" len="med"/>
          </a:ln>
        </p:spPr>
        <p:txBody>
          <a:bodyPr lIns="91425" tIns="45700" rIns="91425" bIns="45700" anchor="ctr" anchorCtr="0">
            <a:noAutofit/>
          </a:bodyPr>
          <a:lstStyle/>
          <a:p>
            <a:pPr algn="ctr">
              <a:buClr>
                <a:schemeClr val="dk1"/>
              </a:buClr>
              <a:buSzPct val="25000"/>
            </a:pPr>
            <a:r>
              <a:rPr lang="en-US" sz="1400">
                <a:solidFill>
                  <a:schemeClr val="dk1"/>
                </a:solidFill>
                <a:latin typeface="Calibri"/>
                <a:ea typeface="Calibri"/>
                <a:cs typeface="Calibri"/>
                <a:sym typeface="Calibri"/>
              </a:rPr>
              <a:t>Specimen</a:t>
            </a:r>
          </a:p>
        </p:txBody>
      </p:sp>
      <p:sp>
        <p:nvSpPr>
          <p:cNvPr id="345" name="Shape 345"/>
          <p:cNvSpPr txBox="1"/>
          <p:nvPr/>
        </p:nvSpPr>
        <p:spPr>
          <a:xfrm rot="5400000">
            <a:off x="6791240" y="4468250"/>
            <a:ext cx="488445" cy="2608994"/>
          </a:xfrm>
          <a:prstGeom prst="rect">
            <a:avLst/>
          </a:prstGeom>
          <a:noFill/>
          <a:ln>
            <a:noFill/>
          </a:ln>
        </p:spPr>
        <p:txBody>
          <a:bodyPr vert="vert270" lIns="91425" tIns="45700" rIns="91425" bIns="45700" anchor="t" anchorCtr="0">
            <a:noAutofit/>
          </a:bodyPr>
          <a:lstStyle/>
          <a:p>
            <a:pPr algn="ctr">
              <a:buClr>
                <a:schemeClr val="dk1"/>
              </a:buClr>
              <a:buSzPct val="25000"/>
            </a:pPr>
            <a:r>
              <a:rPr lang="en-US" sz="1600" b="1">
                <a:solidFill>
                  <a:schemeClr val="dk1"/>
                </a:solidFill>
                <a:latin typeface="Calibri"/>
                <a:ea typeface="Calibri"/>
                <a:cs typeface="Calibri"/>
                <a:sym typeface="Calibri"/>
              </a:rPr>
              <a:t>Standardized health economics</a:t>
            </a:r>
          </a:p>
        </p:txBody>
      </p:sp>
      <p:cxnSp>
        <p:nvCxnSpPr>
          <p:cNvPr id="131" name="Shape 313">
            <a:extLst>
              <a:ext uri="{FF2B5EF4-FFF2-40B4-BE49-F238E27FC236}">
                <a16:creationId xmlns:a16="http://schemas.microsoft.com/office/drawing/2014/main" id="{464924C2-7871-4BF3-B413-B2C800F515E2}"/>
              </a:ext>
            </a:extLst>
          </p:cNvPr>
          <p:cNvCxnSpPr>
            <a:cxnSpLocks/>
            <a:stCxn id="335" idx="2"/>
            <a:endCxn id="122" idx="1"/>
          </p:cNvCxnSpPr>
          <p:nvPr/>
        </p:nvCxnSpPr>
        <p:spPr>
          <a:xfrm rot="16200000" flipH="1">
            <a:off x="4199782" y="4752114"/>
            <a:ext cx="243048" cy="190722"/>
          </a:xfrm>
          <a:prstGeom prst="bentConnector2">
            <a:avLst/>
          </a:prstGeom>
          <a:ln>
            <a:headEnd type="none" w="med" len="med"/>
            <a:tailEnd type="stealth" w="lg" len="lg"/>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4961A055-4DD3-4F74-861A-492D997B2474}"/>
              </a:ext>
            </a:extLst>
          </p:cNvPr>
          <p:cNvGrpSpPr/>
          <p:nvPr/>
        </p:nvGrpSpPr>
        <p:grpSpPr>
          <a:xfrm>
            <a:off x="8390111" y="1024687"/>
            <a:ext cx="2212796" cy="1144041"/>
            <a:chOff x="6758185" y="1037134"/>
            <a:chExt cx="2301628" cy="1000530"/>
          </a:xfrm>
        </p:grpSpPr>
        <p:sp>
          <p:nvSpPr>
            <p:cNvPr id="342" name="Shape 342"/>
            <p:cNvSpPr/>
            <p:nvPr/>
          </p:nvSpPr>
          <p:spPr>
            <a:xfrm>
              <a:off x="6773813" y="1055466"/>
              <a:ext cx="2286000" cy="982198"/>
            </a:xfrm>
            <a:prstGeom prst="rect">
              <a:avLst/>
            </a:prstGeom>
            <a:solidFill>
              <a:srgbClr val="00B0F0">
                <a:alpha val="24710"/>
              </a:srgbClr>
            </a:solidFill>
            <a:ln w="25400" cap="flat" cmpd="sng">
              <a:solidFill>
                <a:schemeClr val="accent5"/>
              </a:solidFill>
              <a:prstDash val="solid"/>
              <a:round/>
              <a:headEnd type="none" w="med" len="med"/>
              <a:tailEnd type="none" w="med" len="med"/>
            </a:ln>
          </p:spPr>
          <p:txBody>
            <a:bodyPr lIns="91425" tIns="45700" rIns="91425" bIns="45700" anchor="ctr" anchorCtr="0">
              <a:noAutofit/>
            </a:bodyPr>
            <a:lstStyle/>
            <a:p>
              <a:pPr algn="ctr">
                <a:buClr>
                  <a:srgbClr val="000000"/>
                </a:buClr>
              </a:pPr>
              <a:endParaRPr>
                <a:solidFill>
                  <a:schemeClr val="dk1"/>
                </a:solidFill>
                <a:latin typeface="Calibri"/>
                <a:ea typeface="Calibri"/>
                <a:cs typeface="Calibri"/>
                <a:sym typeface="Calibri"/>
              </a:endParaRPr>
            </a:p>
          </p:txBody>
        </p:sp>
        <p:sp>
          <p:nvSpPr>
            <p:cNvPr id="343" name="Shape 343"/>
            <p:cNvSpPr txBox="1"/>
            <p:nvPr/>
          </p:nvSpPr>
          <p:spPr>
            <a:xfrm>
              <a:off x="7039371" y="1339601"/>
              <a:ext cx="1734900" cy="274200"/>
            </a:xfrm>
            <a:prstGeom prst="rect">
              <a:avLst/>
            </a:prstGeom>
            <a:solidFill>
              <a:schemeClr val="lt1"/>
            </a:solidFill>
            <a:ln w="25400" cap="flat" cmpd="sng">
              <a:solidFill>
                <a:schemeClr val="dk1"/>
              </a:solidFill>
              <a:prstDash val="solid"/>
              <a:round/>
              <a:headEnd type="none" w="med" len="med"/>
              <a:tailEnd type="none" w="med" len="med"/>
            </a:ln>
          </p:spPr>
          <p:txBody>
            <a:bodyPr lIns="91425" tIns="45700" rIns="91425" bIns="45700" anchor="ctr" anchorCtr="0">
              <a:noAutofit/>
            </a:bodyPr>
            <a:lstStyle/>
            <a:p>
              <a:pPr algn="ctr">
                <a:buClr>
                  <a:schemeClr val="dk1"/>
                </a:buClr>
                <a:buSzPct val="25000"/>
              </a:pPr>
              <a:r>
                <a:rPr lang="en-US" sz="1200">
                  <a:solidFill>
                    <a:schemeClr val="dk1"/>
                  </a:solidFill>
                  <a:latin typeface="Calibri"/>
                  <a:ea typeface="Calibri"/>
                  <a:cs typeface="Calibri"/>
                  <a:sym typeface="Calibri"/>
                </a:rPr>
                <a:t>CDM_source</a:t>
              </a:r>
            </a:p>
          </p:txBody>
        </p:sp>
        <p:sp>
          <p:nvSpPr>
            <p:cNvPr id="344" name="Shape 344"/>
            <p:cNvSpPr txBox="1"/>
            <p:nvPr/>
          </p:nvSpPr>
          <p:spPr>
            <a:xfrm>
              <a:off x="6758185" y="1037134"/>
              <a:ext cx="2286000" cy="307800"/>
            </a:xfrm>
            <a:prstGeom prst="rect">
              <a:avLst/>
            </a:prstGeom>
            <a:noFill/>
            <a:ln>
              <a:noFill/>
            </a:ln>
          </p:spPr>
          <p:txBody>
            <a:bodyPr lIns="91425" tIns="45700" rIns="91425" bIns="45700" anchor="t" anchorCtr="0">
              <a:noAutofit/>
            </a:bodyPr>
            <a:lstStyle/>
            <a:p>
              <a:pPr algn="ctr">
                <a:buClr>
                  <a:schemeClr val="dk1"/>
                </a:buClr>
                <a:buSzPct val="25000"/>
              </a:pPr>
              <a:r>
                <a:rPr lang="en-US" sz="1600" b="1">
                  <a:solidFill>
                    <a:schemeClr val="dk1"/>
                  </a:solidFill>
                  <a:latin typeface="Calibri"/>
                  <a:ea typeface="Calibri"/>
                  <a:cs typeface="Calibri"/>
                  <a:sym typeface="Calibri"/>
                </a:rPr>
                <a:t>Standardized metadata</a:t>
              </a:r>
            </a:p>
          </p:txBody>
        </p:sp>
        <p:sp>
          <p:nvSpPr>
            <p:cNvPr id="88" name="Shape 343">
              <a:extLst>
                <a:ext uri="{FF2B5EF4-FFF2-40B4-BE49-F238E27FC236}">
                  <a16:creationId xmlns:a16="http://schemas.microsoft.com/office/drawing/2014/main" id="{62B84AF8-E476-4281-98AB-01FFF19D4279}"/>
                </a:ext>
              </a:extLst>
            </p:cNvPr>
            <p:cNvSpPr txBox="1"/>
            <p:nvPr/>
          </p:nvSpPr>
          <p:spPr>
            <a:xfrm>
              <a:off x="7042426" y="1679901"/>
              <a:ext cx="1734900" cy="274200"/>
            </a:xfrm>
            <a:prstGeom prst="rect">
              <a:avLst/>
            </a:prstGeom>
            <a:solidFill>
              <a:schemeClr val="lt1"/>
            </a:solidFill>
            <a:ln w="25400" cap="flat" cmpd="sng">
              <a:solidFill>
                <a:schemeClr val="dk1"/>
              </a:solidFill>
              <a:prstDash val="solid"/>
              <a:round/>
              <a:headEnd type="none" w="med" len="med"/>
              <a:tailEnd type="none" w="med" len="med"/>
            </a:ln>
          </p:spPr>
          <p:txBody>
            <a:bodyPr lIns="91425" tIns="45700" rIns="91425" bIns="45700" anchor="ctr" anchorCtr="0">
              <a:noAutofit/>
            </a:bodyPr>
            <a:lstStyle/>
            <a:p>
              <a:pPr algn="ctr">
                <a:buClr>
                  <a:schemeClr val="dk1"/>
                </a:buClr>
                <a:buSzPct val="25000"/>
              </a:pPr>
              <a:r>
                <a:rPr lang="en-US" sz="1200">
                  <a:solidFill>
                    <a:schemeClr val="dk1"/>
                  </a:solidFill>
                  <a:latin typeface="Calibri"/>
                  <a:ea typeface="Calibri"/>
                  <a:cs typeface="Calibri"/>
                  <a:sym typeface="Calibri"/>
                </a:rPr>
                <a:t>Metadata</a:t>
              </a:r>
            </a:p>
          </p:txBody>
        </p:sp>
      </p:grpSp>
      <p:cxnSp>
        <p:nvCxnSpPr>
          <p:cNvPr id="271" name="Connector: Elbow 270">
            <a:extLst>
              <a:ext uri="{FF2B5EF4-FFF2-40B4-BE49-F238E27FC236}">
                <a16:creationId xmlns:a16="http://schemas.microsoft.com/office/drawing/2014/main" id="{C1C10BF6-C125-4BDC-BEDF-993802209817}"/>
              </a:ext>
            </a:extLst>
          </p:cNvPr>
          <p:cNvCxnSpPr>
            <a:cxnSpLocks/>
            <a:stCxn id="346" idx="2"/>
            <a:endCxn id="322" idx="1"/>
          </p:cNvCxnSpPr>
          <p:nvPr/>
        </p:nvCxnSpPr>
        <p:spPr>
          <a:xfrm rot="16200000" flipH="1">
            <a:off x="618020" y="3097868"/>
            <a:ext cx="4390214" cy="987654"/>
          </a:xfrm>
          <a:prstGeom prst="bentConnector2">
            <a:avLst/>
          </a:prstGeom>
          <a:ln>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346" name="Shape 346"/>
          <p:cNvSpPr txBox="1"/>
          <p:nvPr/>
        </p:nvSpPr>
        <p:spPr>
          <a:xfrm>
            <a:off x="1671600" y="1122388"/>
            <a:ext cx="1295400" cy="274200"/>
          </a:xfrm>
          <a:prstGeom prst="rect">
            <a:avLst/>
          </a:prstGeom>
          <a:solidFill>
            <a:schemeClr val="lt1"/>
          </a:solidFill>
          <a:ln w="25400" cap="flat" cmpd="sng">
            <a:solidFill>
              <a:schemeClr val="dk1"/>
            </a:solidFill>
            <a:prstDash val="solid"/>
            <a:round/>
            <a:headEnd type="none" w="med" len="med"/>
            <a:tailEnd type="none" w="med" len="med"/>
          </a:ln>
        </p:spPr>
        <p:txBody>
          <a:bodyPr lIns="91425" tIns="45700" rIns="91425" bIns="45700" anchor="ctr" anchorCtr="0">
            <a:noAutofit/>
          </a:bodyPr>
          <a:lstStyle/>
          <a:p>
            <a:pPr algn="ctr">
              <a:buClr>
                <a:schemeClr val="dk1"/>
              </a:buClr>
              <a:buSzPct val="25000"/>
            </a:pPr>
            <a:r>
              <a:rPr lang="en-US" sz="1600">
                <a:solidFill>
                  <a:schemeClr val="dk1"/>
                </a:solidFill>
                <a:latin typeface="Calibri"/>
                <a:ea typeface="Calibri"/>
                <a:cs typeface="Calibri"/>
                <a:sym typeface="Calibri"/>
              </a:rPr>
              <a:t>Person</a:t>
            </a:r>
          </a:p>
        </p:txBody>
      </p:sp>
      <p:sp>
        <p:nvSpPr>
          <p:cNvPr id="384" name="Shape 321">
            <a:extLst>
              <a:ext uri="{FF2B5EF4-FFF2-40B4-BE49-F238E27FC236}">
                <a16:creationId xmlns:a16="http://schemas.microsoft.com/office/drawing/2014/main" id="{B0656666-3BCF-445E-9D9B-45919A81946E}"/>
              </a:ext>
            </a:extLst>
          </p:cNvPr>
          <p:cNvSpPr txBox="1"/>
          <p:nvPr/>
        </p:nvSpPr>
        <p:spPr>
          <a:xfrm>
            <a:off x="3308601" y="5261214"/>
            <a:ext cx="1832700" cy="274200"/>
          </a:xfrm>
          <a:prstGeom prst="rect">
            <a:avLst/>
          </a:prstGeom>
          <a:solidFill>
            <a:schemeClr val="lt1"/>
          </a:solidFill>
          <a:ln w="25400" cap="flat" cmpd="sng">
            <a:solidFill>
              <a:schemeClr val="dk1"/>
            </a:solidFill>
            <a:prstDash val="solid"/>
            <a:round/>
            <a:headEnd type="none" w="med" len="med"/>
            <a:tailEnd type="none" w="med" len="med"/>
          </a:ln>
        </p:spPr>
        <p:txBody>
          <a:bodyPr lIns="91425" tIns="45700" rIns="91425" bIns="45700" anchor="ctr" anchorCtr="0">
            <a:noAutofit/>
          </a:bodyPr>
          <a:lstStyle/>
          <a:p>
            <a:pPr algn="ctr">
              <a:buClr>
                <a:schemeClr val="dk1"/>
              </a:buClr>
              <a:buSzPct val="25000"/>
            </a:pPr>
            <a:r>
              <a:rPr lang="en-US" sz="1400">
                <a:solidFill>
                  <a:schemeClr val="dk1"/>
                </a:solidFill>
                <a:latin typeface="Calibri"/>
                <a:ea typeface="Calibri"/>
                <a:cs typeface="Calibri"/>
                <a:sym typeface="Calibri"/>
              </a:rPr>
              <a:t>Survey_conduct</a:t>
            </a:r>
          </a:p>
        </p:txBody>
      </p:sp>
      <p:cxnSp>
        <p:nvCxnSpPr>
          <p:cNvPr id="385" name="Shape 331">
            <a:extLst>
              <a:ext uri="{FF2B5EF4-FFF2-40B4-BE49-F238E27FC236}">
                <a16:creationId xmlns:a16="http://schemas.microsoft.com/office/drawing/2014/main" id="{AA25D269-D3F4-42C6-91D0-77DE2514DC39}"/>
              </a:ext>
            </a:extLst>
          </p:cNvPr>
          <p:cNvCxnSpPr>
            <a:cxnSpLocks/>
            <a:stCxn id="302" idx="1"/>
            <a:endCxn id="384" idx="1"/>
          </p:cNvCxnSpPr>
          <p:nvPr/>
        </p:nvCxnSpPr>
        <p:spPr>
          <a:xfrm rot="10800000" flipH="1" flipV="1">
            <a:off x="2699617" y="1877975"/>
            <a:ext cx="608984" cy="3520339"/>
          </a:xfrm>
          <a:prstGeom prst="curvedConnector3">
            <a:avLst>
              <a:gd name="adj1" fmla="val -37538"/>
            </a:avLst>
          </a:prstGeom>
          <a:ln>
            <a:headEnd type="none" w="med" len="med"/>
            <a:tailEnd type="stealth" w="lg" len="lg"/>
          </a:ln>
        </p:spPr>
        <p:style>
          <a:lnRef idx="1">
            <a:schemeClr val="accent1"/>
          </a:lnRef>
          <a:fillRef idx="0">
            <a:schemeClr val="accent1"/>
          </a:fillRef>
          <a:effectRef idx="0">
            <a:schemeClr val="accent1"/>
          </a:effectRef>
          <a:fontRef idx="minor">
            <a:schemeClr val="tx1"/>
          </a:fontRef>
        </p:style>
      </p:cxnSp>
      <p:sp>
        <p:nvSpPr>
          <p:cNvPr id="419" name="Shape 308">
            <a:extLst>
              <a:ext uri="{FF2B5EF4-FFF2-40B4-BE49-F238E27FC236}">
                <a16:creationId xmlns:a16="http://schemas.microsoft.com/office/drawing/2014/main" id="{7A88CEA1-968C-421C-9C7D-0626A55290E2}"/>
              </a:ext>
            </a:extLst>
          </p:cNvPr>
          <p:cNvSpPr txBox="1"/>
          <p:nvPr/>
        </p:nvSpPr>
        <p:spPr>
          <a:xfrm>
            <a:off x="6472212" y="1914350"/>
            <a:ext cx="1183277" cy="230523"/>
          </a:xfrm>
          <a:prstGeom prst="rect">
            <a:avLst/>
          </a:prstGeom>
          <a:solidFill>
            <a:schemeClr val="lt1"/>
          </a:solidFill>
          <a:ln w="25400" cap="flat" cmpd="sng">
            <a:solidFill>
              <a:schemeClr val="dk1"/>
            </a:solidFill>
            <a:prstDash val="solid"/>
            <a:round/>
            <a:headEnd type="none" w="med" len="med"/>
            <a:tailEnd type="none" w="med" len="med"/>
          </a:ln>
        </p:spPr>
        <p:txBody>
          <a:bodyPr lIns="91425" tIns="45700" rIns="91425" bIns="45700" anchor="ctr" anchorCtr="0">
            <a:noAutofit/>
          </a:bodyPr>
          <a:lstStyle/>
          <a:p>
            <a:pPr algn="ctr">
              <a:buClr>
                <a:schemeClr val="dk1"/>
              </a:buClr>
              <a:buSzPct val="25000"/>
            </a:pPr>
            <a:r>
              <a:rPr lang="en-US" sz="1100">
                <a:solidFill>
                  <a:schemeClr val="dk1"/>
                </a:solidFill>
                <a:latin typeface="Calibri"/>
                <a:ea typeface="Calibri"/>
                <a:cs typeface="Calibri"/>
                <a:sym typeface="Calibri"/>
              </a:rPr>
              <a:t>Location_history</a:t>
            </a:r>
          </a:p>
        </p:txBody>
      </p:sp>
      <p:cxnSp>
        <p:nvCxnSpPr>
          <p:cNvPr id="421" name="Shape 334">
            <a:extLst>
              <a:ext uri="{FF2B5EF4-FFF2-40B4-BE49-F238E27FC236}">
                <a16:creationId xmlns:a16="http://schemas.microsoft.com/office/drawing/2014/main" id="{5F3F3AC9-EA73-44F1-8366-DBF06714D03D}"/>
              </a:ext>
            </a:extLst>
          </p:cNvPr>
          <p:cNvCxnSpPr>
            <a:cxnSpLocks/>
            <a:stCxn id="308" idx="2"/>
            <a:endCxn id="419" idx="0"/>
          </p:cNvCxnSpPr>
          <p:nvPr/>
        </p:nvCxnSpPr>
        <p:spPr>
          <a:xfrm>
            <a:off x="7060374" y="1803415"/>
            <a:ext cx="3476" cy="110935"/>
          </a:xfrm>
          <a:prstGeom prst="straightConnector1">
            <a:avLst/>
          </a:prstGeom>
          <a:noFill/>
          <a:ln w="9525" cap="flat" cmpd="sng">
            <a:solidFill>
              <a:schemeClr val="dk1"/>
            </a:solidFill>
            <a:prstDash val="solid"/>
            <a:round/>
            <a:headEnd type="none" w="med" len="med"/>
            <a:tailEnd type="stealth" w="med" len="med"/>
          </a:ln>
        </p:spPr>
      </p:cxnSp>
      <p:cxnSp>
        <p:nvCxnSpPr>
          <p:cNvPr id="270" name="Connector: Elbow 269">
            <a:extLst>
              <a:ext uri="{FF2B5EF4-FFF2-40B4-BE49-F238E27FC236}">
                <a16:creationId xmlns:a16="http://schemas.microsoft.com/office/drawing/2014/main" id="{2C971872-50DB-4EAD-BC5F-9107F71D16F1}"/>
              </a:ext>
            </a:extLst>
          </p:cNvPr>
          <p:cNvCxnSpPr>
            <a:stCxn id="346" idx="3"/>
            <a:endCxn id="308" idx="1"/>
          </p:cNvCxnSpPr>
          <p:nvPr/>
        </p:nvCxnSpPr>
        <p:spPr>
          <a:xfrm>
            <a:off x="2967000" y="1259488"/>
            <a:ext cx="3498260" cy="406826"/>
          </a:xfrm>
          <a:prstGeom prst="bentConnector3">
            <a:avLst>
              <a:gd name="adj1" fmla="val 57644"/>
            </a:avLst>
          </a:prstGeom>
          <a:ln>
            <a:tailEnd type="triangle"/>
          </a:ln>
        </p:spPr>
        <p:style>
          <a:lnRef idx="1">
            <a:schemeClr val="dk1"/>
          </a:lnRef>
          <a:fillRef idx="0">
            <a:schemeClr val="dk1"/>
          </a:fillRef>
          <a:effectRef idx="0">
            <a:schemeClr val="dk1"/>
          </a:effectRef>
          <a:fontRef idx="minor">
            <a:schemeClr val="tx1"/>
          </a:fontRef>
        </p:style>
      </p:cxnSp>
      <p:cxnSp>
        <p:nvCxnSpPr>
          <p:cNvPr id="311" name="Connector: Elbow 310">
            <a:extLst>
              <a:ext uri="{FF2B5EF4-FFF2-40B4-BE49-F238E27FC236}">
                <a16:creationId xmlns:a16="http://schemas.microsoft.com/office/drawing/2014/main" id="{CA7219EC-791C-4171-82ED-384A56CBA266}"/>
              </a:ext>
            </a:extLst>
          </p:cNvPr>
          <p:cNvCxnSpPr>
            <a:cxnSpLocks/>
            <a:stCxn id="307" idx="3"/>
            <a:endCxn id="308" idx="3"/>
          </p:cNvCxnSpPr>
          <p:nvPr/>
        </p:nvCxnSpPr>
        <p:spPr>
          <a:xfrm flipH="1" flipV="1">
            <a:off x="7655488" y="1666314"/>
            <a:ext cx="67390" cy="713508"/>
          </a:xfrm>
          <a:prstGeom prst="bentConnector3">
            <a:avLst>
              <a:gd name="adj1" fmla="val -339219"/>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87" name="Shape 331">
            <a:extLst>
              <a:ext uri="{FF2B5EF4-FFF2-40B4-BE49-F238E27FC236}">
                <a16:creationId xmlns:a16="http://schemas.microsoft.com/office/drawing/2014/main" id="{A308E73F-CCE2-4533-84AD-DC54852E1688}"/>
              </a:ext>
            </a:extLst>
          </p:cNvPr>
          <p:cNvCxnSpPr>
            <a:cxnSpLocks/>
            <a:stCxn id="306" idx="1"/>
            <a:endCxn id="302" idx="3"/>
          </p:cNvCxnSpPr>
          <p:nvPr/>
        </p:nvCxnSpPr>
        <p:spPr>
          <a:xfrm rot="10800000">
            <a:off x="4532319" y="1877977"/>
            <a:ext cx="1876261" cy="899011"/>
          </a:xfrm>
          <a:prstGeom prst="curvedConnector3">
            <a:avLst>
              <a:gd name="adj1" fmla="val 50000"/>
            </a:avLst>
          </a:prstGeom>
          <a:ln>
            <a:headEnd type="none" w="med" len="med"/>
            <a:tailEnd type="stealth" w="lg" len="lg"/>
          </a:ln>
        </p:spPr>
        <p:style>
          <a:lnRef idx="1">
            <a:schemeClr val="accent2"/>
          </a:lnRef>
          <a:fillRef idx="0">
            <a:schemeClr val="accent2"/>
          </a:fillRef>
          <a:effectRef idx="0">
            <a:schemeClr val="accent2"/>
          </a:effectRef>
          <a:fontRef idx="minor">
            <a:schemeClr val="tx1"/>
          </a:fontRef>
        </p:style>
      </p:cxnSp>
      <p:cxnSp>
        <p:nvCxnSpPr>
          <p:cNvPr id="191" name="Shape 331">
            <a:extLst>
              <a:ext uri="{FF2B5EF4-FFF2-40B4-BE49-F238E27FC236}">
                <a16:creationId xmlns:a16="http://schemas.microsoft.com/office/drawing/2014/main" id="{B9CABFBB-B553-43B2-BA89-FB735C1BB679}"/>
              </a:ext>
            </a:extLst>
          </p:cNvPr>
          <p:cNvCxnSpPr>
            <a:cxnSpLocks/>
            <a:stCxn id="306" idx="1"/>
            <a:endCxn id="171" idx="3"/>
          </p:cNvCxnSpPr>
          <p:nvPr/>
        </p:nvCxnSpPr>
        <p:spPr>
          <a:xfrm rot="10800000">
            <a:off x="5441271" y="2241216"/>
            <a:ext cx="967309" cy="535770"/>
          </a:xfrm>
          <a:prstGeom prst="curvedConnector3">
            <a:avLst>
              <a:gd name="adj1" fmla="val 50000"/>
            </a:avLst>
          </a:prstGeom>
          <a:ln>
            <a:headEnd type="none" w="med" len="med"/>
            <a:tailEnd type="stealth" w="lg" len="lg"/>
          </a:ln>
        </p:spPr>
        <p:style>
          <a:lnRef idx="1">
            <a:schemeClr val="accent2"/>
          </a:lnRef>
          <a:fillRef idx="0">
            <a:schemeClr val="accent2"/>
          </a:fillRef>
          <a:effectRef idx="0">
            <a:schemeClr val="accent2"/>
          </a:effectRef>
          <a:fontRef idx="minor">
            <a:schemeClr val="tx1"/>
          </a:fontRef>
        </p:style>
      </p:cxnSp>
      <p:cxnSp>
        <p:nvCxnSpPr>
          <p:cNvPr id="194" name="Shape 331">
            <a:extLst>
              <a:ext uri="{FF2B5EF4-FFF2-40B4-BE49-F238E27FC236}">
                <a16:creationId xmlns:a16="http://schemas.microsoft.com/office/drawing/2014/main" id="{65190F8F-E018-4315-9891-B0F5F3B35A7D}"/>
              </a:ext>
            </a:extLst>
          </p:cNvPr>
          <p:cNvCxnSpPr>
            <a:cxnSpLocks/>
            <a:stCxn id="306" idx="1"/>
            <a:endCxn id="300" idx="3"/>
          </p:cNvCxnSpPr>
          <p:nvPr/>
        </p:nvCxnSpPr>
        <p:spPr>
          <a:xfrm rot="10800000">
            <a:off x="5126797" y="2622424"/>
            <a:ext cx="1281783" cy="154562"/>
          </a:xfrm>
          <a:prstGeom prst="curvedConnector3">
            <a:avLst>
              <a:gd name="adj1" fmla="val 50000"/>
            </a:avLst>
          </a:prstGeom>
          <a:ln>
            <a:headEnd type="none" w="med" len="med"/>
            <a:tailEnd type="stealth" w="lg" len="lg"/>
          </a:ln>
        </p:spPr>
        <p:style>
          <a:lnRef idx="1">
            <a:schemeClr val="accent2"/>
          </a:lnRef>
          <a:fillRef idx="0">
            <a:schemeClr val="accent2"/>
          </a:fillRef>
          <a:effectRef idx="0">
            <a:schemeClr val="accent2"/>
          </a:effectRef>
          <a:fontRef idx="minor">
            <a:schemeClr val="tx1"/>
          </a:fontRef>
        </p:style>
      </p:cxnSp>
      <p:cxnSp>
        <p:nvCxnSpPr>
          <p:cNvPr id="197" name="Shape 331">
            <a:extLst>
              <a:ext uri="{FF2B5EF4-FFF2-40B4-BE49-F238E27FC236}">
                <a16:creationId xmlns:a16="http://schemas.microsoft.com/office/drawing/2014/main" id="{FB39CA2C-B69F-47A0-8B97-17985D48F691}"/>
              </a:ext>
            </a:extLst>
          </p:cNvPr>
          <p:cNvCxnSpPr>
            <a:cxnSpLocks/>
            <a:stCxn id="306" idx="1"/>
            <a:endCxn id="299" idx="3"/>
          </p:cNvCxnSpPr>
          <p:nvPr/>
        </p:nvCxnSpPr>
        <p:spPr>
          <a:xfrm rot="10800000" flipV="1">
            <a:off x="5130710" y="2776986"/>
            <a:ext cx="1277868" cy="231949"/>
          </a:xfrm>
          <a:prstGeom prst="curvedConnector3">
            <a:avLst>
              <a:gd name="adj1" fmla="val 50000"/>
            </a:avLst>
          </a:prstGeom>
          <a:ln>
            <a:headEnd type="none" w="med" len="med"/>
            <a:tailEnd type="stealth" w="lg" len="lg"/>
          </a:ln>
        </p:spPr>
        <p:style>
          <a:lnRef idx="1">
            <a:schemeClr val="accent2"/>
          </a:lnRef>
          <a:fillRef idx="0">
            <a:schemeClr val="accent2"/>
          </a:fillRef>
          <a:effectRef idx="0">
            <a:schemeClr val="accent2"/>
          </a:effectRef>
          <a:fontRef idx="minor">
            <a:schemeClr val="tx1"/>
          </a:fontRef>
        </p:style>
      </p:cxnSp>
      <p:cxnSp>
        <p:nvCxnSpPr>
          <p:cNvPr id="200" name="Shape 331">
            <a:extLst>
              <a:ext uri="{FF2B5EF4-FFF2-40B4-BE49-F238E27FC236}">
                <a16:creationId xmlns:a16="http://schemas.microsoft.com/office/drawing/2014/main" id="{E9145A44-54D5-4946-97EF-D0E44C638858}"/>
              </a:ext>
            </a:extLst>
          </p:cNvPr>
          <p:cNvCxnSpPr>
            <a:cxnSpLocks/>
            <a:stCxn id="306" idx="1"/>
            <a:endCxn id="301" idx="3"/>
          </p:cNvCxnSpPr>
          <p:nvPr/>
        </p:nvCxnSpPr>
        <p:spPr>
          <a:xfrm rot="10800000" flipV="1">
            <a:off x="5130598" y="2776986"/>
            <a:ext cx="1277980" cy="621163"/>
          </a:xfrm>
          <a:prstGeom prst="curvedConnector3">
            <a:avLst>
              <a:gd name="adj1" fmla="val 50000"/>
            </a:avLst>
          </a:prstGeom>
          <a:ln>
            <a:headEnd type="none" w="med" len="med"/>
            <a:tailEnd type="stealth" w="lg" len="lg"/>
          </a:ln>
        </p:spPr>
        <p:style>
          <a:lnRef idx="1">
            <a:schemeClr val="accent2"/>
          </a:lnRef>
          <a:fillRef idx="0">
            <a:schemeClr val="accent2"/>
          </a:fillRef>
          <a:effectRef idx="0">
            <a:schemeClr val="accent2"/>
          </a:effectRef>
          <a:fontRef idx="minor">
            <a:schemeClr val="tx1"/>
          </a:fontRef>
        </p:style>
      </p:cxnSp>
      <p:cxnSp>
        <p:nvCxnSpPr>
          <p:cNvPr id="209" name="Shape 331">
            <a:extLst>
              <a:ext uri="{FF2B5EF4-FFF2-40B4-BE49-F238E27FC236}">
                <a16:creationId xmlns:a16="http://schemas.microsoft.com/office/drawing/2014/main" id="{A6E20CA1-A034-42B5-9195-9697DD27737C}"/>
              </a:ext>
            </a:extLst>
          </p:cNvPr>
          <p:cNvCxnSpPr>
            <a:cxnSpLocks/>
            <a:stCxn id="306" idx="1"/>
            <a:endCxn id="321" idx="3"/>
          </p:cNvCxnSpPr>
          <p:nvPr/>
        </p:nvCxnSpPr>
        <p:spPr>
          <a:xfrm rot="10800000" flipV="1">
            <a:off x="5130598" y="2776986"/>
            <a:ext cx="1277980" cy="1021101"/>
          </a:xfrm>
          <a:prstGeom prst="curvedConnector3">
            <a:avLst>
              <a:gd name="adj1" fmla="val 50000"/>
            </a:avLst>
          </a:prstGeom>
          <a:ln>
            <a:headEnd type="none" w="med" len="med"/>
            <a:tailEnd type="stealth" w="lg" len="lg"/>
          </a:ln>
        </p:spPr>
        <p:style>
          <a:lnRef idx="1">
            <a:schemeClr val="accent2"/>
          </a:lnRef>
          <a:fillRef idx="0">
            <a:schemeClr val="accent2"/>
          </a:fillRef>
          <a:effectRef idx="0">
            <a:schemeClr val="accent2"/>
          </a:effectRef>
          <a:fontRef idx="minor">
            <a:schemeClr val="tx1"/>
          </a:fontRef>
        </p:style>
      </p:cxnSp>
      <p:cxnSp>
        <p:nvCxnSpPr>
          <p:cNvPr id="212" name="Shape 331">
            <a:extLst>
              <a:ext uri="{FF2B5EF4-FFF2-40B4-BE49-F238E27FC236}">
                <a16:creationId xmlns:a16="http://schemas.microsoft.com/office/drawing/2014/main" id="{90281ACD-7244-46A7-B995-5A96A8FDAC9A}"/>
              </a:ext>
            </a:extLst>
          </p:cNvPr>
          <p:cNvCxnSpPr>
            <a:cxnSpLocks/>
            <a:stCxn id="306" idx="1"/>
            <a:endCxn id="303" idx="3"/>
          </p:cNvCxnSpPr>
          <p:nvPr/>
        </p:nvCxnSpPr>
        <p:spPr>
          <a:xfrm rot="10800000" flipV="1">
            <a:off x="5135838" y="2776986"/>
            <a:ext cx="1272740" cy="1410315"/>
          </a:xfrm>
          <a:prstGeom prst="curvedConnector3">
            <a:avLst>
              <a:gd name="adj1" fmla="val 50000"/>
            </a:avLst>
          </a:prstGeom>
          <a:ln>
            <a:headEnd type="none" w="med" len="med"/>
            <a:tailEnd type="stealth" w="lg" len="lg"/>
          </a:ln>
        </p:spPr>
        <p:style>
          <a:lnRef idx="1">
            <a:schemeClr val="accent2"/>
          </a:lnRef>
          <a:fillRef idx="0">
            <a:schemeClr val="accent2"/>
          </a:fillRef>
          <a:effectRef idx="0">
            <a:schemeClr val="accent2"/>
          </a:effectRef>
          <a:fontRef idx="minor">
            <a:schemeClr val="tx1"/>
          </a:fontRef>
        </p:style>
      </p:cxnSp>
      <p:cxnSp>
        <p:nvCxnSpPr>
          <p:cNvPr id="215" name="Shape 331">
            <a:extLst>
              <a:ext uri="{FF2B5EF4-FFF2-40B4-BE49-F238E27FC236}">
                <a16:creationId xmlns:a16="http://schemas.microsoft.com/office/drawing/2014/main" id="{7A287D35-4D93-485A-B96B-547F2B4CBBE1}"/>
              </a:ext>
            </a:extLst>
          </p:cNvPr>
          <p:cNvCxnSpPr>
            <a:cxnSpLocks/>
            <a:stCxn id="306" idx="1"/>
            <a:endCxn id="335" idx="3"/>
          </p:cNvCxnSpPr>
          <p:nvPr/>
        </p:nvCxnSpPr>
        <p:spPr>
          <a:xfrm rot="10800000" flipV="1">
            <a:off x="5142297" y="2776986"/>
            <a:ext cx="1266283" cy="1811865"/>
          </a:xfrm>
          <a:prstGeom prst="curvedConnector3">
            <a:avLst>
              <a:gd name="adj1" fmla="val 50000"/>
            </a:avLst>
          </a:prstGeom>
          <a:ln>
            <a:headEnd type="none" w="med" len="med"/>
            <a:tailEnd type="stealth" w="lg" len="lg"/>
          </a:ln>
        </p:spPr>
        <p:style>
          <a:lnRef idx="1">
            <a:schemeClr val="accent2"/>
          </a:lnRef>
          <a:fillRef idx="0">
            <a:schemeClr val="accent2"/>
          </a:fillRef>
          <a:effectRef idx="0">
            <a:schemeClr val="accent2"/>
          </a:effectRef>
          <a:fontRef idx="minor">
            <a:schemeClr val="tx1"/>
          </a:fontRef>
        </p:style>
      </p:cxnSp>
      <p:cxnSp>
        <p:nvCxnSpPr>
          <p:cNvPr id="218" name="Shape 331">
            <a:extLst>
              <a:ext uri="{FF2B5EF4-FFF2-40B4-BE49-F238E27FC236}">
                <a16:creationId xmlns:a16="http://schemas.microsoft.com/office/drawing/2014/main" id="{9E567D6B-1B4A-43D7-8575-7E9828613433}"/>
              </a:ext>
            </a:extLst>
          </p:cNvPr>
          <p:cNvCxnSpPr>
            <a:cxnSpLocks/>
            <a:stCxn id="306" idx="1"/>
            <a:endCxn id="384" idx="3"/>
          </p:cNvCxnSpPr>
          <p:nvPr/>
        </p:nvCxnSpPr>
        <p:spPr>
          <a:xfrm rot="10800000" flipV="1">
            <a:off x="5141303" y="2776986"/>
            <a:ext cx="1267277" cy="2621328"/>
          </a:xfrm>
          <a:prstGeom prst="curvedConnector3">
            <a:avLst>
              <a:gd name="adj1" fmla="val 50000"/>
            </a:avLst>
          </a:prstGeom>
          <a:ln>
            <a:headEnd type="none" w="med" len="med"/>
            <a:tailEnd type="stealth" w="lg" len="lg"/>
          </a:ln>
        </p:spPr>
        <p:style>
          <a:lnRef idx="1">
            <a:schemeClr val="accent2"/>
          </a:lnRef>
          <a:fillRef idx="0">
            <a:schemeClr val="accent2"/>
          </a:fillRef>
          <a:effectRef idx="0">
            <a:schemeClr val="accent2"/>
          </a:effectRef>
          <a:fontRef idx="minor">
            <a:schemeClr val="tx1"/>
          </a:fontRef>
        </p:style>
      </p:cxnSp>
      <p:cxnSp>
        <p:nvCxnSpPr>
          <p:cNvPr id="221" name="Shape 331">
            <a:extLst>
              <a:ext uri="{FF2B5EF4-FFF2-40B4-BE49-F238E27FC236}">
                <a16:creationId xmlns:a16="http://schemas.microsoft.com/office/drawing/2014/main" id="{09AD5AAF-C42E-46C6-AA20-EC8F4562B5DF}"/>
              </a:ext>
            </a:extLst>
          </p:cNvPr>
          <p:cNvCxnSpPr>
            <a:cxnSpLocks/>
            <a:stCxn id="306" idx="1"/>
            <a:endCxn id="322" idx="3"/>
          </p:cNvCxnSpPr>
          <p:nvPr/>
        </p:nvCxnSpPr>
        <p:spPr>
          <a:xfrm rot="10800000" flipV="1">
            <a:off x="5139654" y="2776986"/>
            <a:ext cx="1268924" cy="3009816"/>
          </a:xfrm>
          <a:prstGeom prst="curvedConnector3">
            <a:avLst>
              <a:gd name="adj1" fmla="val 50000"/>
            </a:avLst>
          </a:prstGeom>
          <a:ln>
            <a:headEnd type="none" w="med" len="med"/>
            <a:tailEnd type="stealth" w="lg" len="lg"/>
          </a:ln>
        </p:spPr>
        <p:style>
          <a:lnRef idx="1">
            <a:schemeClr val="accent2"/>
          </a:lnRef>
          <a:fillRef idx="0">
            <a:schemeClr val="accent2"/>
          </a:fillRef>
          <a:effectRef idx="0">
            <a:schemeClr val="accent2"/>
          </a:effectRef>
          <a:fontRef idx="minor">
            <a:schemeClr val="tx1"/>
          </a:fontRef>
        </p:style>
      </p:cxnSp>
      <p:cxnSp>
        <p:nvCxnSpPr>
          <p:cNvPr id="124" name="Connector: Elbow 123">
            <a:extLst>
              <a:ext uri="{FF2B5EF4-FFF2-40B4-BE49-F238E27FC236}">
                <a16:creationId xmlns:a16="http://schemas.microsoft.com/office/drawing/2014/main" id="{B90D4146-6D20-4B7B-B01B-D648BD2B0B4D}"/>
              </a:ext>
            </a:extLst>
          </p:cNvPr>
          <p:cNvCxnSpPr>
            <a:stCxn id="346" idx="2"/>
            <a:endCxn id="300" idx="1"/>
          </p:cNvCxnSpPr>
          <p:nvPr/>
        </p:nvCxnSpPr>
        <p:spPr>
          <a:xfrm rot="16200000" flipH="1">
            <a:off x="2193779" y="1522109"/>
            <a:ext cx="1225836" cy="974795"/>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127" name="Connector: Elbow 126">
            <a:extLst>
              <a:ext uri="{FF2B5EF4-FFF2-40B4-BE49-F238E27FC236}">
                <a16:creationId xmlns:a16="http://schemas.microsoft.com/office/drawing/2014/main" id="{BD3E8A99-06BB-4ECA-B2BA-CBD580A5B7BF}"/>
              </a:ext>
            </a:extLst>
          </p:cNvPr>
          <p:cNvCxnSpPr>
            <a:stCxn id="346" idx="2"/>
            <a:endCxn id="299" idx="1"/>
          </p:cNvCxnSpPr>
          <p:nvPr/>
        </p:nvCxnSpPr>
        <p:spPr>
          <a:xfrm rot="16200000" flipH="1">
            <a:off x="2002483" y="1713406"/>
            <a:ext cx="1612347" cy="978710"/>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129" name="Connector: Elbow 128">
            <a:extLst>
              <a:ext uri="{FF2B5EF4-FFF2-40B4-BE49-F238E27FC236}">
                <a16:creationId xmlns:a16="http://schemas.microsoft.com/office/drawing/2014/main" id="{7E60FCE9-62FF-4C1E-BE2E-0B49803B8DC5}"/>
              </a:ext>
            </a:extLst>
          </p:cNvPr>
          <p:cNvCxnSpPr>
            <a:stCxn id="346" idx="2"/>
            <a:endCxn id="301" idx="1"/>
          </p:cNvCxnSpPr>
          <p:nvPr/>
        </p:nvCxnSpPr>
        <p:spPr>
          <a:xfrm rot="16200000" flipH="1">
            <a:off x="1807820" y="1908069"/>
            <a:ext cx="2001561" cy="978598"/>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133" name="Connector: Elbow 132">
            <a:extLst>
              <a:ext uri="{FF2B5EF4-FFF2-40B4-BE49-F238E27FC236}">
                <a16:creationId xmlns:a16="http://schemas.microsoft.com/office/drawing/2014/main" id="{34103985-9A74-4ECC-8371-13FB4C496C05}"/>
              </a:ext>
            </a:extLst>
          </p:cNvPr>
          <p:cNvCxnSpPr>
            <a:stCxn id="346" idx="2"/>
            <a:endCxn id="321" idx="1"/>
          </p:cNvCxnSpPr>
          <p:nvPr/>
        </p:nvCxnSpPr>
        <p:spPr>
          <a:xfrm rot="16200000" flipH="1">
            <a:off x="1607851" y="2108038"/>
            <a:ext cx="2401499" cy="978598"/>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138" name="Connector: Elbow 137">
            <a:extLst>
              <a:ext uri="{FF2B5EF4-FFF2-40B4-BE49-F238E27FC236}">
                <a16:creationId xmlns:a16="http://schemas.microsoft.com/office/drawing/2014/main" id="{268959C9-ED73-4DE8-8758-56E408CD8A1C}"/>
              </a:ext>
            </a:extLst>
          </p:cNvPr>
          <p:cNvCxnSpPr>
            <a:stCxn id="346" idx="2"/>
            <a:endCxn id="303" idx="1"/>
          </p:cNvCxnSpPr>
          <p:nvPr/>
        </p:nvCxnSpPr>
        <p:spPr>
          <a:xfrm rot="16200000" flipH="1">
            <a:off x="1415864" y="2300025"/>
            <a:ext cx="2790713" cy="983838"/>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140" name="Connector: Elbow 139">
            <a:extLst>
              <a:ext uri="{FF2B5EF4-FFF2-40B4-BE49-F238E27FC236}">
                <a16:creationId xmlns:a16="http://schemas.microsoft.com/office/drawing/2014/main" id="{FB6FAC28-A09D-4CCF-9E74-E8410749A980}"/>
              </a:ext>
            </a:extLst>
          </p:cNvPr>
          <p:cNvCxnSpPr>
            <a:stCxn id="346" idx="2"/>
            <a:endCxn id="335" idx="1"/>
          </p:cNvCxnSpPr>
          <p:nvPr/>
        </p:nvCxnSpPr>
        <p:spPr>
          <a:xfrm rot="16200000" flipH="1">
            <a:off x="1218317" y="2497572"/>
            <a:ext cx="3192263" cy="990295"/>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142" name="Connector: Elbow 141">
            <a:extLst>
              <a:ext uri="{FF2B5EF4-FFF2-40B4-BE49-F238E27FC236}">
                <a16:creationId xmlns:a16="http://schemas.microsoft.com/office/drawing/2014/main" id="{F1D686F3-A24A-46AF-8820-9BCDEBEB0BFF}"/>
              </a:ext>
            </a:extLst>
          </p:cNvPr>
          <p:cNvCxnSpPr>
            <a:stCxn id="346" idx="2"/>
            <a:endCxn id="384" idx="1"/>
          </p:cNvCxnSpPr>
          <p:nvPr/>
        </p:nvCxnSpPr>
        <p:spPr>
          <a:xfrm rot="16200000" flipH="1">
            <a:off x="813087" y="2902801"/>
            <a:ext cx="4001726" cy="989301"/>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144" name="Connector: Elbow 143">
            <a:extLst>
              <a:ext uri="{FF2B5EF4-FFF2-40B4-BE49-F238E27FC236}">
                <a16:creationId xmlns:a16="http://schemas.microsoft.com/office/drawing/2014/main" id="{B5A3618B-251B-4A58-ABB4-B335A3D2A6FE}"/>
              </a:ext>
            </a:extLst>
          </p:cNvPr>
          <p:cNvCxnSpPr>
            <a:stCxn id="346" idx="2"/>
            <a:endCxn id="322" idx="1"/>
          </p:cNvCxnSpPr>
          <p:nvPr/>
        </p:nvCxnSpPr>
        <p:spPr>
          <a:xfrm rot="16200000" flipH="1">
            <a:off x="618020" y="3097868"/>
            <a:ext cx="4390214" cy="987654"/>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146" name="Connector: Elbow 145">
            <a:extLst>
              <a:ext uri="{FF2B5EF4-FFF2-40B4-BE49-F238E27FC236}">
                <a16:creationId xmlns:a16="http://schemas.microsoft.com/office/drawing/2014/main" id="{6D7E0ADE-EB08-4D31-A556-0661ADA3A0F9}"/>
              </a:ext>
            </a:extLst>
          </p:cNvPr>
          <p:cNvCxnSpPr>
            <a:stCxn id="346" idx="2"/>
            <a:endCxn id="341" idx="1"/>
          </p:cNvCxnSpPr>
          <p:nvPr/>
        </p:nvCxnSpPr>
        <p:spPr>
          <a:xfrm rot="16200000" flipH="1">
            <a:off x="426864" y="3289025"/>
            <a:ext cx="4776753" cy="991879"/>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148" name="Connector: Elbow 147">
            <a:extLst>
              <a:ext uri="{FF2B5EF4-FFF2-40B4-BE49-F238E27FC236}">
                <a16:creationId xmlns:a16="http://schemas.microsoft.com/office/drawing/2014/main" id="{08D8ECF4-D1D9-492D-AA76-C9DF71FA95B5}"/>
              </a:ext>
            </a:extLst>
          </p:cNvPr>
          <p:cNvCxnSpPr>
            <a:stCxn id="346" idx="2"/>
            <a:endCxn id="171" idx="1"/>
          </p:cNvCxnSpPr>
          <p:nvPr/>
        </p:nvCxnSpPr>
        <p:spPr>
          <a:xfrm rot="16200000" flipH="1">
            <a:off x="2863438" y="852450"/>
            <a:ext cx="844628" cy="1932905"/>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150" name="Connector: Elbow 149">
            <a:extLst>
              <a:ext uri="{FF2B5EF4-FFF2-40B4-BE49-F238E27FC236}">
                <a16:creationId xmlns:a16="http://schemas.microsoft.com/office/drawing/2014/main" id="{EADBD97F-586D-4DEE-A6E2-86CF975B3A47}"/>
              </a:ext>
            </a:extLst>
          </p:cNvPr>
          <p:cNvCxnSpPr>
            <a:stCxn id="346" idx="2"/>
            <a:endCxn id="302" idx="1"/>
          </p:cNvCxnSpPr>
          <p:nvPr/>
        </p:nvCxnSpPr>
        <p:spPr>
          <a:xfrm rot="16200000" flipH="1">
            <a:off x="2268766" y="1447123"/>
            <a:ext cx="481387" cy="380317"/>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152" name="Connector: Elbow 151">
            <a:extLst>
              <a:ext uri="{FF2B5EF4-FFF2-40B4-BE49-F238E27FC236}">
                <a16:creationId xmlns:a16="http://schemas.microsoft.com/office/drawing/2014/main" id="{6DD19F72-2A7A-4D66-B72E-16C87B91FD00}"/>
              </a:ext>
            </a:extLst>
          </p:cNvPr>
          <p:cNvCxnSpPr>
            <a:stCxn id="346" idx="2"/>
            <a:endCxn id="304" idx="1"/>
          </p:cNvCxnSpPr>
          <p:nvPr/>
        </p:nvCxnSpPr>
        <p:spPr>
          <a:xfrm rot="16200000" flipH="1">
            <a:off x="2631406" y="1084483"/>
            <a:ext cx="104491" cy="728700"/>
          </a:xfrm>
          <a:prstGeom prst="bentConnector2">
            <a:avLst/>
          </a:prstGeom>
          <a:ln>
            <a:tailEnd type="triangle"/>
          </a:ln>
        </p:spPr>
        <p:style>
          <a:lnRef idx="1">
            <a:schemeClr val="dk1"/>
          </a:lnRef>
          <a:fillRef idx="0">
            <a:schemeClr val="dk1"/>
          </a:fillRef>
          <a:effectRef idx="0">
            <a:schemeClr val="dk1"/>
          </a:effectRef>
          <a:fontRef idx="minor">
            <a:schemeClr val="tx1"/>
          </a:fontRef>
        </p:style>
      </p:cxnSp>
      <p:sp>
        <p:nvSpPr>
          <p:cNvPr id="122" name="Shape 292">
            <a:extLst>
              <a:ext uri="{FF2B5EF4-FFF2-40B4-BE49-F238E27FC236}">
                <a16:creationId xmlns:a16="http://schemas.microsoft.com/office/drawing/2014/main" id="{4048F99B-384C-4DC0-A8EF-C7F784EC4741}"/>
              </a:ext>
            </a:extLst>
          </p:cNvPr>
          <p:cNvSpPr txBox="1"/>
          <p:nvPr/>
        </p:nvSpPr>
        <p:spPr>
          <a:xfrm>
            <a:off x="4416668" y="4831899"/>
            <a:ext cx="1090117" cy="274200"/>
          </a:xfrm>
          <a:prstGeom prst="rect">
            <a:avLst/>
          </a:prstGeom>
          <a:solidFill>
            <a:schemeClr val="lt1"/>
          </a:solidFill>
          <a:ln w="25400" cap="flat" cmpd="sng">
            <a:solidFill>
              <a:schemeClr val="dk1"/>
            </a:solidFill>
            <a:prstDash val="solid"/>
            <a:round/>
            <a:headEnd type="none" w="med" len="med"/>
            <a:tailEnd type="none" w="med" len="med"/>
          </a:ln>
        </p:spPr>
        <p:txBody>
          <a:bodyPr lIns="91425" tIns="45700" rIns="91425" bIns="45700" anchor="ctr" anchorCtr="0">
            <a:noAutofit/>
          </a:bodyPr>
          <a:lstStyle/>
          <a:p>
            <a:pPr algn="ctr">
              <a:buClr>
                <a:schemeClr val="dk1"/>
              </a:buClr>
              <a:buSzPct val="25000"/>
            </a:pPr>
            <a:r>
              <a:rPr lang="en-US" sz="1200">
                <a:solidFill>
                  <a:schemeClr val="dk1"/>
                </a:solidFill>
                <a:latin typeface="Calibri"/>
                <a:ea typeface="Calibri"/>
                <a:cs typeface="Calibri"/>
                <a:sym typeface="Calibri"/>
              </a:rPr>
              <a:t>Note_NLP</a:t>
            </a:r>
          </a:p>
        </p:txBody>
      </p:sp>
      <p:sp>
        <p:nvSpPr>
          <p:cNvPr id="171" name="Shape 302">
            <a:extLst>
              <a:ext uri="{FF2B5EF4-FFF2-40B4-BE49-F238E27FC236}">
                <a16:creationId xmlns:a16="http://schemas.microsoft.com/office/drawing/2014/main" id="{1F390DBA-A269-48A9-B57F-FAE4C0C5F8CB}"/>
              </a:ext>
            </a:extLst>
          </p:cNvPr>
          <p:cNvSpPr txBox="1"/>
          <p:nvPr/>
        </p:nvSpPr>
        <p:spPr>
          <a:xfrm>
            <a:off x="4252205" y="2102119"/>
            <a:ext cx="1189064" cy="278194"/>
          </a:xfrm>
          <a:prstGeom prst="rect">
            <a:avLst/>
          </a:prstGeom>
          <a:solidFill>
            <a:schemeClr val="lt1"/>
          </a:solidFill>
          <a:ln w="25400" cap="flat" cmpd="sng">
            <a:solidFill>
              <a:schemeClr val="dk1"/>
            </a:solidFill>
            <a:prstDash val="solid"/>
            <a:round/>
            <a:headEnd type="none" w="med" len="med"/>
            <a:tailEnd type="none" w="med" len="med"/>
          </a:ln>
        </p:spPr>
        <p:txBody>
          <a:bodyPr lIns="91425" tIns="45700" rIns="91425" bIns="45700" anchor="ctr" anchorCtr="0">
            <a:noAutofit/>
          </a:bodyPr>
          <a:lstStyle/>
          <a:p>
            <a:pPr algn="ctr">
              <a:buClr>
                <a:schemeClr val="dk1"/>
              </a:buClr>
              <a:buSzPct val="25000"/>
            </a:pPr>
            <a:r>
              <a:rPr lang="en-US" sz="1200">
                <a:solidFill>
                  <a:schemeClr val="dk1"/>
                </a:solidFill>
                <a:latin typeface="Calibri"/>
                <a:ea typeface="Calibri"/>
                <a:cs typeface="Calibri"/>
                <a:sym typeface="Calibri"/>
              </a:rPr>
              <a:t>Visit_detail</a:t>
            </a:r>
          </a:p>
        </p:txBody>
      </p:sp>
      <p:cxnSp>
        <p:nvCxnSpPr>
          <p:cNvPr id="355" name="Shape 331">
            <a:extLst>
              <a:ext uri="{FF2B5EF4-FFF2-40B4-BE49-F238E27FC236}">
                <a16:creationId xmlns:a16="http://schemas.microsoft.com/office/drawing/2014/main" id="{949849E4-6E8B-419C-ACA9-A37AB9D29C4C}"/>
              </a:ext>
            </a:extLst>
          </p:cNvPr>
          <p:cNvCxnSpPr>
            <a:cxnSpLocks/>
            <a:stCxn id="302" idx="2"/>
            <a:endCxn id="171" idx="1"/>
          </p:cNvCxnSpPr>
          <p:nvPr/>
        </p:nvCxnSpPr>
        <p:spPr>
          <a:xfrm rot="16200000" flipH="1">
            <a:off x="3822014" y="1811025"/>
            <a:ext cx="224144" cy="636238"/>
          </a:xfrm>
          <a:prstGeom prst="curvedConnector2">
            <a:avLst/>
          </a:prstGeom>
          <a:ln>
            <a:headEnd type="none" w="med" len="med"/>
            <a:tailEnd type="stealth" w="lg" len="lg"/>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5460CDCD-DCCB-4FA8-8FE0-05E6D025AFA9}"/>
              </a:ext>
            </a:extLst>
          </p:cNvPr>
          <p:cNvCxnSpPr>
            <a:stCxn id="306" idx="0"/>
            <a:endCxn id="307" idx="2"/>
          </p:cNvCxnSpPr>
          <p:nvPr/>
        </p:nvCxnSpPr>
        <p:spPr>
          <a:xfrm flipV="1">
            <a:off x="7065728" y="2516922"/>
            <a:ext cx="0" cy="122964"/>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39" name="Arc 138">
            <a:extLst>
              <a:ext uri="{FF2B5EF4-FFF2-40B4-BE49-F238E27FC236}">
                <a16:creationId xmlns:a16="http://schemas.microsoft.com/office/drawing/2014/main" id="{8DC1A487-0487-45BF-B540-39CB8548E0E4}"/>
              </a:ext>
            </a:extLst>
          </p:cNvPr>
          <p:cNvSpPr/>
          <p:nvPr/>
        </p:nvSpPr>
        <p:spPr>
          <a:xfrm rot="661834">
            <a:off x="3761172" y="1963162"/>
            <a:ext cx="2673800" cy="481562"/>
          </a:xfrm>
          <a:prstGeom prst="arc">
            <a:avLst>
              <a:gd name="adj1" fmla="val 12002734"/>
              <a:gd name="adj2" fmla="val 21592798"/>
            </a:avLst>
          </a:prstGeom>
          <a:ln>
            <a:headEnd type="stealth"/>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227" name="Arc 226">
            <a:extLst>
              <a:ext uri="{FF2B5EF4-FFF2-40B4-BE49-F238E27FC236}">
                <a16:creationId xmlns:a16="http://schemas.microsoft.com/office/drawing/2014/main" id="{A4F25A08-BB6C-4B73-AC2F-137C6264BE07}"/>
              </a:ext>
            </a:extLst>
          </p:cNvPr>
          <p:cNvSpPr/>
          <p:nvPr/>
        </p:nvSpPr>
        <p:spPr>
          <a:xfrm rot="175342">
            <a:off x="5286069" y="2218488"/>
            <a:ext cx="1132718" cy="478645"/>
          </a:xfrm>
          <a:prstGeom prst="arc">
            <a:avLst>
              <a:gd name="adj1" fmla="val 12002734"/>
              <a:gd name="adj2" fmla="val 21057973"/>
            </a:avLst>
          </a:prstGeom>
          <a:ln>
            <a:headEnd type="stealth"/>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307" name="Shape 307"/>
          <p:cNvSpPr txBox="1"/>
          <p:nvPr/>
        </p:nvSpPr>
        <p:spPr>
          <a:xfrm>
            <a:off x="6408578" y="2242722"/>
            <a:ext cx="1314300" cy="274200"/>
          </a:xfrm>
          <a:prstGeom prst="rect">
            <a:avLst/>
          </a:prstGeom>
          <a:solidFill>
            <a:schemeClr val="lt1"/>
          </a:solidFill>
          <a:ln w="25400" cap="flat" cmpd="sng">
            <a:solidFill>
              <a:schemeClr val="dk1"/>
            </a:solidFill>
            <a:prstDash val="solid"/>
            <a:round/>
            <a:headEnd type="none" w="med" len="med"/>
            <a:tailEnd type="none" w="med" len="med"/>
          </a:ln>
        </p:spPr>
        <p:txBody>
          <a:bodyPr lIns="91425" tIns="45700" rIns="91425" bIns="45700" anchor="ctr" anchorCtr="0">
            <a:noAutofit/>
          </a:bodyPr>
          <a:lstStyle/>
          <a:p>
            <a:pPr algn="ctr">
              <a:buClr>
                <a:schemeClr val="dk1"/>
              </a:buClr>
              <a:buSzPct val="25000"/>
            </a:pPr>
            <a:r>
              <a:rPr lang="en-US" sz="1200">
                <a:solidFill>
                  <a:schemeClr val="dk1"/>
                </a:solidFill>
                <a:latin typeface="Calibri"/>
                <a:ea typeface="Calibri"/>
                <a:cs typeface="Calibri"/>
                <a:sym typeface="Calibri"/>
              </a:rPr>
              <a:t>Care_site</a:t>
            </a:r>
          </a:p>
        </p:txBody>
      </p:sp>
      <p:sp>
        <p:nvSpPr>
          <p:cNvPr id="2" name="Oval 1">
            <a:extLst>
              <a:ext uri="{FF2B5EF4-FFF2-40B4-BE49-F238E27FC236}">
                <a16:creationId xmlns:a16="http://schemas.microsoft.com/office/drawing/2014/main" id="{CC21DB0F-466A-D8D7-7144-5B78F8455D63}"/>
              </a:ext>
            </a:extLst>
          </p:cNvPr>
          <p:cNvSpPr/>
          <p:nvPr/>
        </p:nvSpPr>
        <p:spPr>
          <a:xfrm>
            <a:off x="3048000" y="5140375"/>
            <a:ext cx="2393269" cy="522389"/>
          </a:xfrm>
          <a:prstGeom prst="ellipse">
            <a:avLst/>
          </a:prstGeom>
          <a:no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effectLst>
                <a:outerShdw blurRad="63500" sx="102000" sy="102000" algn="ctr" rotWithShape="0">
                  <a:prstClr val="black">
                    <a:alpha val="40000"/>
                  </a:prstClr>
                </a:outerShdw>
              </a:effectLst>
            </a:endParaRPr>
          </a:p>
        </p:txBody>
      </p:sp>
      <p:sp>
        <p:nvSpPr>
          <p:cNvPr id="5" name="Oval 4">
            <a:extLst>
              <a:ext uri="{FF2B5EF4-FFF2-40B4-BE49-F238E27FC236}">
                <a16:creationId xmlns:a16="http://schemas.microsoft.com/office/drawing/2014/main" id="{59A228D6-6A0C-52E4-E4E3-BEC1B1D942B2}"/>
              </a:ext>
            </a:extLst>
          </p:cNvPr>
          <p:cNvSpPr/>
          <p:nvPr/>
        </p:nvSpPr>
        <p:spPr>
          <a:xfrm>
            <a:off x="6228900" y="1832474"/>
            <a:ext cx="1645800" cy="339952"/>
          </a:xfrm>
          <a:prstGeom prst="ellipse">
            <a:avLst/>
          </a:prstGeom>
          <a:no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3635583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B47A8E-4FE6-3D44-85A5-1651E3116B7A}"/>
              </a:ext>
            </a:extLst>
          </p:cNvPr>
          <p:cNvSpPr>
            <a:spLocks noGrp="1"/>
          </p:cNvSpPr>
          <p:nvPr>
            <p:ph type="title"/>
          </p:nvPr>
        </p:nvSpPr>
        <p:spPr>
          <a:xfrm>
            <a:off x="2667000" y="152400"/>
            <a:ext cx="7543800" cy="1066800"/>
          </a:xfrm>
        </p:spPr>
        <p:txBody>
          <a:bodyPr>
            <a:noAutofit/>
          </a:bodyPr>
          <a:lstStyle/>
          <a:p>
            <a:r>
              <a:rPr lang="en-US" b="1" dirty="0"/>
              <a:t>Two OMOP designs that might be confusing</a:t>
            </a:r>
          </a:p>
        </p:txBody>
      </p:sp>
      <p:sp>
        <p:nvSpPr>
          <p:cNvPr id="3" name="Content Placeholder 2">
            <a:extLst>
              <a:ext uri="{FF2B5EF4-FFF2-40B4-BE49-F238E27FC236}">
                <a16:creationId xmlns:a16="http://schemas.microsoft.com/office/drawing/2014/main" id="{F26B44DC-5430-0443-AF0E-8FA49752C5CC}"/>
              </a:ext>
            </a:extLst>
          </p:cNvPr>
          <p:cNvSpPr>
            <a:spLocks noGrp="1"/>
          </p:cNvSpPr>
          <p:nvPr>
            <p:ph idx="1"/>
          </p:nvPr>
        </p:nvSpPr>
        <p:spPr>
          <a:xfrm>
            <a:off x="1981200" y="1600201"/>
            <a:ext cx="8229600" cy="4525963"/>
          </a:xfrm>
        </p:spPr>
        <p:txBody>
          <a:bodyPr>
            <a:normAutofit lnSpcReduction="10000"/>
          </a:bodyPr>
          <a:lstStyle/>
          <a:p>
            <a:r>
              <a:rPr lang="en-US"/>
              <a:t>OMOP tables combine data from multiple source tables</a:t>
            </a:r>
          </a:p>
          <a:p>
            <a:pPr lvl="1"/>
            <a:r>
              <a:rPr lang="en-US"/>
              <a:t>Ordered drugs, procedure drugs, vaccines are all in Drug Exposure</a:t>
            </a:r>
          </a:p>
          <a:p>
            <a:pPr lvl="1"/>
            <a:r>
              <a:rPr lang="en-US"/>
              <a:t>Duplicates removed</a:t>
            </a:r>
            <a:br>
              <a:rPr lang="en-US"/>
            </a:br>
            <a:endParaRPr lang="en-US"/>
          </a:p>
          <a:p>
            <a:r>
              <a:rPr lang="en-US"/>
              <a:t>Source data may be distributed over multiple OMOP tables</a:t>
            </a:r>
          </a:p>
          <a:p>
            <a:pPr lvl="1"/>
            <a:r>
              <a:rPr lang="en-US"/>
              <a:t>Not all ICD10CM billing codes are in OMOP Condition Occurrence</a:t>
            </a:r>
          </a:p>
        </p:txBody>
      </p:sp>
    </p:spTree>
    <p:extLst>
      <p:ext uri="{BB962C8B-B14F-4D97-AF65-F5344CB8AC3E}">
        <p14:creationId xmlns:p14="http://schemas.microsoft.com/office/powerpoint/2010/main" val="3141465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Table 10">
            <a:extLst>
              <a:ext uri="{FF2B5EF4-FFF2-40B4-BE49-F238E27FC236}">
                <a16:creationId xmlns:a16="http://schemas.microsoft.com/office/drawing/2014/main" id="{06653C6C-527F-4ECD-9092-249E5AF1686D}"/>
              </a:ext>
            </a:extLst>
          </p:cNvPr>
          <p:cNvGraphicFramePr>
            <a:graphicFrameLocks noGrp="1"/>
          </p:cNvGraphicFramePr>
          <p:nvPr>
            <p:extLst>
              <p:ext uri="{D42A27DB-BD31-4B8C-83A1-F6EECF244321}">
                <p14:modId xmlns:p14="http://schemas.microsoft.com/office/powerpoint/2010/main" val="543785013"/>
              </p:ext>
            </p:extLst>
          </p:nvPr>
        </p:nvGraphicFramePr>
        <p:xfrm>
          <a:off x="2362200" y="1202424"/>
          <a:ext cx="7543800" cy="5035421"/>
        </p:xfrm>
        <a:graphic>
          <a:graphicData uri="http://schemas.openxmlformats.org/drawingml/2006/table">
            <a:tbl>
              <a:tblPr firstRow="1" bandRow="1">
                <a:tableStyleId>{2D5ABB26-0587-4C30-8999-92F81FD0307C}</a:tableStyleId>
              </a:tblPr>
              <a:tblGrid>
                <a:gridCol w="3771900">
                  <a:extLst>
                    <a:ext uri="{9D8B030D-6E8A-4147-A177-3AD203B41FA5}">
                      <a16:colId xmlns:a16="http://schemas.microsoft.com/office/drawing/2014/main" val="2626062138"/>
                    </a:ext>
                  </a:extLst>
                </a:gridCol>
                <a:gridCol w="3771900">
                  <a:extLst>
                    <a:ext uri="{9D8B030D-6E8A-4147-A177-3AD203B41FA5}">
                      <a16:colId xmlns:a16="http://schemas.microsoft.com/office/drawing/2014/main" val="984872660"/>
                    </a:ext>
                  </a:extLst>
                </a:gridCol>
              </a:tblGrid>
              <a:tr h="371981">
                <a:tc>
                  <a:txBody>
                    <a:bodyPr/>
                    <a:lstStyle/>
                    <a:p>
                      <a:pPr algn="ctr"/>
                      <a:r>
                        <a:rPr lang="en-US" b="1"/>
                        <a:t>Clair Blacketer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US" b="1" dirty="0"/>
                        <a:t>Melanie Philofsky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4004039180"/>
                  </a:ext>
                </a:extLst>
              </a:tr>
              <a:tr h="1137718">
                <a:tc>
                  <a:txBody>
                    <a:bodyPr/>
                    <a:lstStyle/>
                    <a:p>
                      <a:pPr algn="ctr"/>
                      <a:endParaRPr lang="en-US"/>
                    </a:p>
                    <a:p>
                      <a:pPr algn="ctr"/>
                      <a:endParaRPr lang="en-US"/>
                    </a:p>
                    <a:p>
                      <a:pPr algn="ctr"/>
                      <a:endParaRPr lang="en-US"/>
                    </a:p>
                    <a:p>
                      <a:pPr algn="ctr"/>
                      <a:endParaRPr lang="en-US"/>
                    </a:p>
                    <a:p>
                      <a:pPr algn="ctr"/>
                      <a:endParaRPr lang="en-US"/>
                    </a:p>
                    <a:p>
                      <a:pPr algn="ctr"/>
                      <a:endParaRPr lang="en-US"/>
                    </a:p>
                    <a:p>
                      <a:pPr algn="ctr"/>
                      <a:endParaRPr lang="en-US"/>
                    </a:p>
                    <a:p>
                      <a:pPr algn="ctr"/>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01499494"/>
                  </a:ext>
                </a:extLst>
              </a:tr>
              <a:tr h="336209">
                <a:tc>
                  <a:txBody>
                    <a:bodyPr/>
                    <a:lstStyle/>
                    <a:p>
                      <a:pPr algn="ctr"/>
                      <a:r>
                        <a:rPr lang="en-US" b="1"/>
                        <a:t>Evanette K. Burrows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US" b="1"/>
                        <a:t>Katy Sadowski</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300917090"/>
                  </a:ext>
                </a:extLst>
              </a:tr>
              <a:tr h="1137718">
                <a:tc>
                  <a:txBody>
                    <a:bodyPr/>
                    <a:lstStyle/>
                    <a:p>
                      <a:pPr algn="ctr"/>
                      <a:endParaRPr lang="en-US"/>
                    </a:p>
                    <a:p>
                      <a:pPr algn="ctr"/>
                      <a:endParaRPr lang="en-US"/>
                    </a:p>
                    <a:p>
                      <a:pPr algn="ctr"/>
                      <a:endParaRPr lang="en-US"/>
                    </a:p>
                    <a:p>
                      <a:pPr algn="ctr"/>
                      <a:endParaRPr lang="en-US"/>
                    </a:p>
                    <a:p>
                      <a:pPr algn="ctr"/>
                      <a:endParaRPr lang="en-US"/>
                    </a:p>
                    <a:p>
                      <a:pPr algn="ctr"/>
                      <a:endParaRPr lang="en-US"/>
                    </a:p>
                    <a:p>
                      <a:pPr algn="ctr"/>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4698107"/>
                  </a:ext>
                </a:extLst>
              </a:tr>
            </a:tbl>
          </a:graphicData>
        </a:graphic>
      </p:graphicFrame>
      <p:sp>
        <p:nvSpPr>
          <p:cNvPr id="2" name="Title 1">
            <a:extLst>
              <a:ext uri="{FF2B5EF4-FFF2-40B4-BE49-F238E27FC236}">
                <a16:creationId xmlns:a16="http://schemas.microsoft.com/office/drawing/2014/main" id="{C3D74287-8AE6-4807-8689-B341B45A4F65}"/>
              </a:ext>
            </a:extLst>
          </p:cNvPr>
          <p:cNvSpPr>
            <a:spLocks noGrp="1"/>
          </p:cNvSpPr>
          <p:nvPr>
            <p:ph type="title"/>
          </p:nvPr>
        </p:nvSpPr>
        <p:spPr/>
        <p:txBody>
          <a:bodyPr/>
          <a:lstStyle/>
          <a:p>
            <a:r>
              <a:rPr lang="en-US"/>
              <a:t>Instructors</a:t>
            </a:r>
          </a:p>
        </p:txBody>
      </p:sp>
      <p:sp>
        <p:nvSpPr>
          <p:cNvPr id="4" name="Slide Number Placeholder 3">
            <a:extLst>
              <a:ext uri="{FF2B5EF4-FFF2-40B4-BE49-F238E27FC236}">
                <a16:creationId xmlns:a16="http://schemas.microsoft.com/office/drawing/2014/main" id="{2E45DA47-D527-46B2-AA3C-865F6C55E702}"/>
              </a:ext>
            </a:extLst>
          </p:cNvPr>
          <p:cNvSpPr>
            <a:spLocks noGrp="1"/>
          </p:cNvSpPr>
          <p:nvPr>
            <p:ph type="sldNum" sz="quarter" idx="4"/>
          </p:nvPr>
        </p:nvSpPr>
        <p:spPr/>
        <p:txBody>
          <a:bodyPr/>
          <a:lstStyle/>
          <a:p>
            <a:fld id="{444583ED-F364-40B3-B25B-483B5033DFA3}" type="slidenum">
              <a:rPr lang="en-US" smtClean="0"/>
              <a:pPr/>
              <a:t>3</a:t>
            </a:fld>
            <a:endParaRPr lang="en-US"/>
          </a:p>
        </p:txBody>
      </p:sp>
      <p:pic>
        <p:nvPicPr>
          <p:cNvPr id="2050" name="Picture 2" descr="https://render.bitstrips.com/v2/cpanel/6ce76d26-9c7a-4fd2-8675-f5d4225363d6-5b85e107-c31c-4972-b7d9-78117bc3d40b-v1.png?transparent=1&amp;palette=1">
            <a:extLst>
              <a:ext uri="{FF2B5EF4-FFF2-40B4-BE49-F238E27FC236}">
                <a16:creationId xmlns:a16="http://schemas.microsoft.com/office/drawing/2014/main" id="{2DA23DE3-A2DA-43C7-985D-48CBD96E65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97773" y="3729135"/>
            <a:ext cx="2456777" cy="2456777"/>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i">
            <a:extLst>
              <a:ext uri="{FF2B5EF4-FFF2-40B4-BE49-F238E27FC236}">
                <a16:creationId xmlns:a16="http://schemas.microsoft.com/office/drawing/2014/main" id="{EA45CC96-CD50-4078-6BD3-70B4FEF163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82636" y="1580430"/>
            <a:ext cx="2180359" cy="218035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cartoon of a person waving&#10;&#10;Description automatically generated">
            <a:extLst>
              <a:ext uri="{FF2B5EF4-FFF2-40B4-BE49-F238E27FC236}">
                <a16:creationId xmlns:a16="http://schemas.microsoft.com/office/drawing/2014/main" id="{100F7EF6-F913-CD8A-503C-CA1384D06DF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29007" y="1580430"/>
            <a:ext cx="2318567" cy="2318567"/>
          </a:xfrm>
          <a:prstGeom prst="rect">
            <a:avLst/>
          </a:prstGeom>
        </p:spPr>
      </p:pic>
      <p:pic>
        <p:nvPicPr>
          <p:cNvPr id="3" name="Picture 2" descr="A cartoon character wearing a pumpkin garment&#10;&#10;Description automatically generated">
            <a:extLst>
              <a:ext uri="{FF2B5EF4-FFF2-40B4-BE49-F238E27FC236}">
                <a16:creationId xmlns:a16="http://schemas.microsoft.com/office/drawing/2014/main" id="{3A598F88-0508-FF9F-3E3C-3F5DD9123556}"/>
              </a:ext>
            </a:extLst>
          </p:cNvPr>
          <p:cNvPicPr>
            <a:picLocks noChangeAspect="1"/>
          </p:cNvPicPr>
          <p:nvPr/>
        </p:nvPicPr>
        <p:blipFill>
          <a:blip r:embed="rId5"/>
          <a:stretch>
            <a:fillRect/>
          </a:stretch>
        </p:blipFill>
        <p:spPr>
          <a:xfrm>
            <a:off x="7032356" y="4191000"/>
            <a:ext cx="2105187" cy="2079356"/>
          </a:xfrm>
          <a:prstGeom prst="rect">
            <a:avLst/>
          </a:prstGeom>
        </p:spPr>
      </p:pic>
    </p:spTree>
    <p:extLst>
      <p:ext uri="{BB962C8B-B14F-4D97-AF65-F5344CB8AC3E}">
        <p14:creationId xmlns:p14="http://schemas.microsoft.com/office/powerpoint/2010/main" val="20666430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23D14-22E4-F520-802E-305D7396B704}"/>
              </a:ext>
            </a:extLst>
          </p:cNvPr>
          <p:cNvSpPr>
            <a:spLocks noGrp="1"/>
          </p:cNvSpPr>
          <p:nvPr>
            <p:ph type="title"/>
          </p:nvPr>
        </p:nvSpPr>
        <p:spPr/>
        <p:txBody>
          <a:bodyPr/>
          <a:lstStyle/>
          <a:p>
            <a:r>
              <a:rPr lang="en-US" b="1" dirty="0"/>
              <a:t>W56.21XA</a:t>
            </a:r>
          </a:p>
        </p:txBody>
      </p:sp>
      <p:pic>
        <p:nvPicPr>
          <p:cNvPr id="5" name="Graphic 4" descr="Orca with solid fill">
            <a:extLst>
              <a:ext uri="{FF2B5EF4-FFF2-40B4-BE49-F238E27FC236}">
                <a16:creationId xmlns:a16="http://schemas.microsoft.com/office/drawing/2014/main" id="{7509AABE-8E84-08E0-AF7B-D982D003A2C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00075" y="1533525"/>
            <a:ext cx="4552950" cy="4552950"/>
          </a:xfrm>
          <a:prstGeom prst="rect">
            <a:avLst/>
          </a:prstGeom>
        </p:spPr>
      </p:pic>
      <p:sp>
        <p:nvSpPr>
          <p:cNvPr id="6" name="TextBox 5">
            <a:extLst>
              <a:ext uri="{FF2B5EF4-FFF2-40B4-BE49-F238E27FC236}">
                <a16:creationId xmlns:a16="http://schemas.microsoft.com/office/drawing/2014/main" id="{B0A5D9D6-93CE-7282-7487-31CE3E2A01E8}"/>
              </a:ext>
            </a:extLst>
          </p:cNvPr>
          <p:cNvSpPr txBox="1"/>
          <p:nvPr/>
        </p:nvSpPr>
        <p:spPr>
          <a:xfrm>
            <a:off x="6096000" y="2828835"/>
            <a:ext cx="4576763" cy="1200329"/>
          </a:xfrm>
          <a:prstGeom prst="rect">
            <a:avLst/>
          </a:prstGeom>
          <a:noFill/>
        </p:spPr>
        <p:txBody>
          <a:bodyPr wrap="square" rtlCol="0">
            <a:spAutoFit/>
          </a:bodyPr>
          <a:lstStyle/>
          <a:p>
            <a:r>
              <a:rPr lang="en-US" sz="3600" i="1">
                <a:solidFill>
                  <a:srgbClr val="F59F16"/>
                </a:solidFill>
              </a:rPr>
              <a:t>Bitten by orca, initial encounter</a:t>
            </a:r>
          </a:p>
        </p:txBody>
      </p:sp>
    </p:spTree>
    <p:extLst>
      <p:ext uri="{BB962C8B-B14F-4D97-AF65-F5344CB8AC3E}">
        <p14:creationId xmlns:p14="http://schemas.microsoft.com/office/powerpoint/2010/main" val="34335893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F9C77-E526-B949-B2E5-5E9C3503A2E0}"/>
              </a:ext>
            </a:extLst>
          </p:cNvPr>
          <p:cNvSpPr>
            <a:spLocks noGrp="1"/>
          </p:cNvSpPr>
          <p:nvPr>
            <p:ph type="title"/>
          </p:nvPr>
        </p:nvSpPr>
        <p:spPr/>
        <p:txBody>
          <a:bodyPr>
            <a:normAutofit fontScale="90000"/>
          </a:bodyPr>
          <a:lstStyle/>
          <a:p>
            <a:r>
              <a:rPr lang="en-US" sz="4400" b="1" dirty="0"/>
              <a:t>General CDM rules &amp; requirements</a:t>
            </a:r>
            <a:br>
              <a:rPr lang="en-US" b="1" dirty="0"/>
            </a:br>
            <a:r>
              <a:rPr lang="en-US" sz="2800" b="1" i="1" dirty="0"/>
              <a:t>*found on CDM GitHub site</a:t>
            </a:r>
            <a:endParaRPr lang="en-US" b="1" dirty="0"/>
          </a:p>
        </p:txBody>
      </p:sp>
      <p:sp>
        <p:nvSpPr>
          <p:cNvPr id="3" name="Content Placeholder 2">
            <a:extLst>
              <a:ext uri="{FF2B5EF4-FFF2-40B4-BE49-F238E27FC236}">
                <a16:creationId xmlns:a16="http://schemas.microsoft.com/office/drawing/2014/main" id="{156001C3-A80D-AB42-9518-B8D3B555BBCE}"/>
              </a:ext>
            </a:extLst>
          </p:cNvPr>
          <p:cNvSpPr>
            <a:spLocks noGrp="1"/>
          </p:cNvSpPr>
          <p:nvPr>
            <p:ph idx="1"/>
          </p:nvPr>
        </p:nvSpPr>
        <p:spPr>
          <a:xfrm>
            <a:off x="2152650" y="1524000"/>
            <a:ext cx="7886700" cy="4495800"/>
          </a:xfrm>
        </p:spPr>
        <p:txBody>
          <a:bodyPr>
            <a:normAutofit fontScale="92500" lnSpcReduction="10000"/>
          </a:bodyPr>
          <a:lstStyle/>
          <a:p>
            <a:r>
              <a:rPr lang="en-US" sz="3300"/>
              <a:t>All clinical </a:t>
            </a:r>
            <a:r>
              <a:rPr lang="en-US" sz="3300" err="1"/>
              <a:t>event_start_dates</a:t>
            </a:r>
            <a:r>
              <a:rPr lang="en-US" sz="3300"/>
              <a:t> must be populated</a:t>
            </a:r>
          </a:p>
          <a:p>
            <a:r>
              <a:rPr lang="en-US" sz="3300"/>
              <a:t>Start dates must be &lt;= </a:t>
            </a:r>
            <a:r>
              <a:rPr lang="en-US" sz="3300" err="1"/>
              <a:t>death_date</a:t>
            </a:r>
            <a:endParaRPr lang="en-US" sz="3300"/>
          </a:p>
          <a:p>
            <a:r>
              <a:rPr lang="en-US" sz="3300"/>
              <a:t>End dates must be &lt;= </a:t>
            </a:r>
            <a:r>
              <a:rPr lang="en-US" sz="3300" err="1"/>
              <a:t>death_date</a:t>
            </a:r>
            <a:r>
              <a:rPr lang="en-US" sz="3300"/>
              <a:t> + 60 days</a:t>
            </a:r>
          </a:p>
          <a:p>
            <a:r>
              <a:rPr lang="en-US" sz="3300"/>
              <a:t>If the </a:t>
            </a:r>
            <a:r>
              <a:rPr lang="en-US" sz="3300" err="1"/>
              <a:t>end_date</a:t>
            </a:r>
            <a:r>
              <a:rPr lang="en-US" sz="3300"/>
              <a:t> is populated, all </a:t>
            </a:r>
            <a:r>
              <a:rPr lang="en-US" sz="3300" err="1"/>
              <a:t>event_start_dates</a:t>
            </a:r>
            <a:r>
              <a:rPr lang="en-US" sz="3300"/>
              <a:t> must be &lt;=  </a:t>
            </a:r>
            <a:r>
              <a:rPr lang="en-US" sz="3300" err="1"/>
              <a:t>event_end_dates</a:t>
            </a:r>
            <a:endParaRPr lang="en-US" sz="3300"/>
          </a:p>
          <a:p>
            <a:r>
              <a:rPr lang="en-US" sz="3300"/>
              <a:t>All clinical </a:t>
            </a:r>
            <a:r>
              <a:rPr lang="en-US" sz="3300" err="1"/>
              <a:t>event_start_dates</a:t>
            </a:r>
            <a:r>
              <a:rPr lang="en-US" sz="3300"/>
              <a:t> must be &gt;= Birthdate</a:t>
            </a:r>
          </a:p>
        </p:txBody>
      </p:sp>
    </p:spTree>
    <p:extLst>
      <p:ext uri="{BB962C8B-B14F-4D97-AF65-F5344CB8AC3E}">
        <p14:creationId xmlns:p14="http://schemas.microsoft.com/office/powerpoint/2010/main" val="173825682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533648-4DDC-313B-2D4D-0DD257CA0FF5}"/>
              </a:ext>
            </a:extLst>
          </p:cNvPr>
          <p:cNvSpPr>
            <a:spLocks noGrp="1"/>
          </p:cNvSpPr>
          <p:nvPr>
            <p:ph type="title"/>
          </p:nvPr>
        </p:nvSpPr>
        <p:spPr>
          <a:xfrm>
            <a:off x="1250382" y="152400"/>
            <a:ext cx="9514600" cy="838200"/>
          </a:xfrm>
        </p:spPr>
        <p:txBody>
          <a:bodyPr>
            <a:noAutofit/>
          </a:bodyPr>
          <a:lstStyle/>
          <a:p>
            <a:r>
              <a:rPr lang="en-US" b="1" dirty="0"/>
              <a:t>Themis: What is it?</a:t>
            </a:r>
          </a:p>
        </p:txBody>
      </p:sp>
      <p:sp>
        <p:nvSpPr>
          <p:cNvPr id="3" name="Content Placeholder 2">
            <a:extLst>
              <a:ext uri="{FF2B5EF4-FFF2-40B4-BE49-F238E27FC236}">
                <a16:creationId xmlns:a16="http://schemas.microsoft.com/office/drawing/2014/main" id="{B92CB5ED-8018-9ABC-8DD2-2ED3257DF8D1}"/>
              </a:ext>
            </a:extLst>
          </p:cNvPr>
          <p:cNvSpPr>
            <a:spLocks noGrp="1"/>
          </p:cNvSpPr>
          <p:nvPr>
            <p:ph idx="1"/>
          </p:nvPr>
        </p:nvSpPr>
        <p:spPr>
          <a:xfrm>
            <a:off x="609600" y="1385455"/>
            <a:ext cx="10972800" cy="4906963"/>
          </a:xfrm>
        </p:spPr>
        <p:txBody>
          <a:bodyPr>
            <a:normAutofit fontScale="85000" lnSpcReduction="20000"/>
          </a:bodyPr>
          <a:lstStyle/>
          <a:p>
            <a:pPr marL="0" indent="0">
              <a:buNone/>
            </a:pPr>
            <a:r>
              <a:rPr lang="en-US" dirty="0"/>
              <a:t>The goal of Themis is to provide </a:t>
            </a:r>
            <a:r>
              <a:rPr lang="en-US" i="1" dirty="0"/>
              <a:t>conventions</a:t>
            </a:r>
            <a:r>
              <a:rPr lang="en-US" dirty="0"/>
              <a:t> on how source data should be standardized to the OMOP CDM to support the OHDSI  community to generate the evidence that promotes better health decisions and better care. When there is </a:t>
            </a:r>
            <a:r>
              <a:rPr lang="en-US" i="1" dirty="0"/>
              <a:t>ambiguity</a:t>
            </a:r>
            <a:r>
              <a:rPr lang="en-US" dirty="0"/>
              <a:t> on how data should be inserted into the CDM, Themis will examine the issue, create a convention and document it. </a:t>
            </a:r>
          </a:p>
          <a:p>
            <a:pPr marL="0" indent="0">
              <a:buNone/>
            </a:pPr>
            <a:endParaRPr lang="en-US" dirty="0"/>
          </a:p>
          <a:p>
            <a:pPr marL="0" indent="0">
              <a:buNone/>
            </a:pPr>
            <a:r>
              <a:rPr lang="en-US" dirty="0"/>
              <a:t>We follow the FAIR principles: Findable, Accessible, Interoperable and Reusable.</a:t>
            </a:r>
          </a:p>
          <a:p>
            <a:pPr marL="0" indent="0">
              <a:buNone/>
            </a:pPr>
            <a:endParaRPr lang="en-US" dirty="0"/>
          </a:p>
          <a:p>
            <a:pPr marL="0" indent="0">
              <a:buNone/>
            </a:pPr>
            <a:r>
              <a:rPr lang="en-US" dirty="0"/>
              <a:t>Themis makes decisions for the good of the whole community. We must compromise. We can always revisit and modify the convention. Don’t let perfect be the enemy of great. And interoperability between different OMOP CDMs is great! </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418067505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D376B7-8876-B0FB-B1F4-C57694752718}"/>
              </a:ext>
            </a:extLst>
          </p:cNvPr>
          <p:cNvSpPr>
            <a:spLocks noGrp="1"/>
          </p:cNvSpPr>
          <p:nvPr>
            <p:ph type="title"/>
          </p:nvPr>
        </p:nvSpPr>
        <p:spPr>
          <a:xfrm>
            <a:off x="1524000" y="152400"/>
            <a:ext cx="9263743" cy="838200"/>
          </a:xfrm>
        </p:spPr>
        <p:txBody>
          <a:bodyPr/>
          <a:lstStyle/>
          <a:p>
            <a:r>
              <a:rPr lang="en-US" b="1" dirty="0"/>
              <a:t>Themis convention library</a:t>
            </a:r>
          </a:p>
        </p:txBody>
      </p:sp>
      <p:pic>
        <p:nvPicPr>
          <p:cNvPr id="6" name="Picture 5">
            <a:extLst>
              <a:ext uri="{FF2B5EF4-FFF2-40B4-BE49-F238E27FC236}">
                <a16:creationId xmlns:a16="http://schemas.microsoft.com/office/drawing/2014/main" id="{93C53CB3-A493-A897-4B9F-C68EDE8F41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2591" y="990600"/>
            <a:ext cx="8306066" cy="5405534"/>
          </a:xfrm>
          <a:prstGeom prst="rect">
            <a:avLst/>
          </a:prstGeom>
        </p:spPr>
      </p:pic>
    </p:spTree>
    <p:extLst>
      <p:ext uri="{BB962C8B-B14F-4D97-AF65-F5344CB8AC3E}">
        <p14:creationId xmlns:p14="http://schemas.microsoft.com/office/powerpoint/2010/main" val="290767462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024"/>
        <p:cNvGrpSpPr/>
        <p:nvPr/>
      </p:nvGrpSpPr>
      <p:grpSpPr>
        <a:xfrm>
          <a:off x="0" y="0"/>
          <a:ext cx="0" cy="0"/>
          <a:chOff x="0" y="0"/>
          <a:chExt cx="0" cy="0"/>
        </a:xfrm>
      </p:grpSpPr>
      <p:sp>
        <p:nvSpPr>
          <p:cNvPr id="1025" name="Google Shape;1025;ga0d99388c2_0_1151"/>
          <p:cNvSpPr txBox="1">
            <a:spLocks noGrp="1"/>
          </p:cNvSpPr>
          <p:nvPr>
            <p:ph type="title"/>
          </p:nvPr>
        </p:nvSpPr>
        <p:spPr>
          <a:xfrm>
            <a:off x="1524000" y="152400"/>
            <a:ext cx="9067800" cy="838000"/>
          </a:xfrm>
          <a:prstGeom prst="rect">
            <a:avLst/>
          </a:prstGeom>
          <a:noFill/>
          <a:ln>
            <a:noFill/>
          </a:ln>
        </p:spPr>
        <p:txBody>
          <a:bodyPr spcFirstLastPara="1" wrap="square" lIns="91433" tIns="91433" rIns="91433" bIns="91433" anchor="ctr" anchorCtr="0">
            <a:noAutofit/>
          </a:bodyPr>
          <a:lstStyle/>
          <a:p>
            <a:pPr>
              <a:lnSpc>
                <a:spcPct val="90000"/>
              </a:lnSpc>
              <a:buSzPts val="3000"/>
            </a:pPr>
            <a:r>
              <a:rPr lang="en-US" b="1"/>
              <a:t>CDM Version Control</a:t>
            </a:r>
          </a:p>
        </p:txBody>
      </p:sp>
      <p:sp>
        <p:nvSpPr>
          <p:cNvPr id="1026" name="Google Shape;1026;ga0d99388c2_0_1151"/>
          <p:cNvSpPr txBox="1">
            <a:spLocks noGrp="1"/>
          </p:cNvSpPr>
          <p:nvPr>
            <p:ph type="body" idx="1"/>
          </p:nvPr>
        </p:nvSpPr>
        <p:spPr>
          <a:xfrm>
            <a:off x="609600" y="1219200"/>
            <a:ext cx="10972800" cy="4906800"/>
          </a:xfrm>
          <a:prstGeom prst="rect">
            <a:avLst/>
          </a:prstGeom>
          <a:noFill/>
          <a:ln>
            <a:noFill/>
          </a:ln>
        </p:spPr>
        <p:txBody>
          <a:bodyPr spcFirstLastPara="1" wrap="square" lIns="91433" tIns="91433" rIns="91433" bIns="91433" anchor="t" anchorCtr="0">
            <a:noAutofit/>
          </a:bodyPr>
          <a:lstStyle/>
          <a:p>
            <a:pPr marL="338455" indent="-329565">
              <a:lnSpc>
                <a:spcPct val="90000"/>
              </a:lnSpc>
              <a:spcBef>
                <a:spcPts val="0"/>
              </a:spcBef>
              <a:buSzPts val="2100"/>
            </a:pPr>
            <a:r>
              <a:rPr lang="en-US" sz="2800"/>
              <a:t>Working group meets twice a month to discuss proposed changes to the CDM</a:t>
            </a:r>
            <a:endParaRPr lang="en-US" sz="2800">
              <a:ea typeface="Calibri"/>
              <a:cs typeface="Calibri"/>
            </a:endParaRPr>
          </a:p>
          <a:p>
            <a:pPr marL="338455" indent="-329565">
              <a:lnSpc>
                <a:spcPct val="90000"/>
              </a:lnSpc>
              <a:spcBef>
                <a:spcPts val="667"/>
              </a:spcBef>
              <a:buSzPts val="2100"/>
            </a:pPr>
            <a:r>
              <a:rPr lang="en-US" sz="2800"/>
              <a:t>All CDM documentation, versions, and proposals located on GitHub</a:t>
            </a:r>
            <a:endParaRPr sz="2800">
              <a:ea typeface="Calibri"/>
              <a:cs typeface="Calibri"/>
            </a:endParaRPr>
          </a:p>
          <a:p>
            <a:pPr marL="846455" lvl="1" indent="-448310">
              <a:lnSpc>
                <a:spcPct val="90000"/>
              </a:lnSpc>
              <a:spcBef>
                <a:spcPts val="533"/>
              </a:spcBef>
              <a:buSzPts val="2100"/>
              <a:buFont typeface="Arial"/>
              <a:buChar char="•"/>
            </a:pPr>
            <a:r>
              <a:rPr lang="en-US" u="sng">
                <a:solidFill>
                  <a:srgbClr val="1DABFF"/>
                </a:solidFill>
                <a:hlinkClick r:id="rId3">
                  <a:extLst>
                    <a:ext uri="{A12FA001-AC4F-418D-AE19-62706E023703}">
                      <ahyp:hlinkClr xmlns:ahyp="http://schemas.microsoft.com/office/drawing/2018/hyperlinkcolor" val="tx"/>
                    </a:ext>
                  </a:extLst>
                </a:hlinkClick>
              </a:rPr>
              <a:t>https://ohdsi.github.io/CommonDataModel/index.html </a:t>
            </a:r>
            <a:endParaRPr>
              <a:solidFill>
                <a:srgbClr val="1DABFF"/>
              </a:solidFill>
              <a:ea typeface="Calibri"/>
              <a:cs typeface="Calibri"/>
            </a:endParaRPr>
          </a:p>
          <a:p>
            <a:pPr marL="846455" lvl="1" indent="-448310">
              <a:lnSpc>
                <a:spcPct val="90000"/>
              </a:lnSpc>
              <a:spcBef>
                <a:spcPts val="533"/>
              </a:spcBef>
              <a:buSzPts val="2100"/>
              <a:buFont typeface="Arial"/>
              <a:buChar char="•"/>
            </a:pPr>
            <a:r>
              <a:rPr lang="en-US"/>
              <a:t>Proposals tracked and discussed as GitHub issues</a:t>
            </a:r>
            <a:endParaRPr>
              <a:ea typeface="Calibri"/>
              <a:cs typeface="Calibri"/>
            </a:endParaRPr>
          </a:p>
          <a:p>
            <a:pPr marL="846455" lvl="1" indent="-448310">
              <a:lnSpc>
                <a:spcPct val="90000"/>
              </a:lnSpc>
              <a:spcBef>
                <a:spcPts val="533"/>
              </a:spcBef>
              <a:buSzPts val="2100"/>
              <a:buFont typeface="Arial"/>
              <a:buChar char="•"/>
            </a:pPr>
            <a:r>
              <a:rPr lang="en-US" u="sng">
                <a:solidFill>
                  <a:srgbClr val="1DABFF"/>
                </a:solidFill>
                <a:hlinkClick r:id="rId4">
                  <a:extLst>
                    <a:ext uri="{A12FA001-AC4F-418D-AE19-62706E023703}">
                      <ahyp:hlinkClr xmlns:ahyp="http://schemas.microsoft.com/office/drawing/2018/hyperlinkcolor" val="tx"/>
                    </a:ext>
                  </a:extLst>
                </a:hlinkClick>
              </a:rPr>
              <a:t>https://ohdsi.github.io/TheBookOfOhdsi/CommonDataModel.html</a:t>
            </a:r>
            <a:endParaRPr>
              <a:solidFill>
                <a:srgbClr val="1DABFF"/>
              </a:solidFill>
              <a:ea typeface="Calibri"/>
              <a:cs typeface="Calibri"/>
            </a:endParaRPr>
          </a:p>
          <a:p>
            <a:pPr marL="338455" indent="-329565">
              <a:lnSpc>
                <a:spcPct val="90000"/>
              </a:lnSpc>
              <a:spcBef>
                <a:spcPts val="667"/>
              </a:spcBef>
              <a:buSzPts val="2100"/>
            </a:pPr>
            <a:r>
              <a:rPr lang="en-US" sz="2800"/>
              <a:t>Meeting information can be found on the working group </a:t>
            </a:r>
            <a:r>
              <a:rPr lang="en-US" sz="2800" u="sng">
                <a:solidFill>
                  <a:srgbClr val="1DABFF"/>
                </a:solidFill>
                <a:hlinkClick r:id="rId3">
                  <a:extLst>
                    <a:ext uri="{A12FA001-AC4F-418D-AE19-62706E023703}">
                      <ahyp:hlinkClr xmlns:ahyp="http://schemas.microsoft.com/office/drawing/2018/hyperlinkcolor" val="tx"/>
                    </a:ext>
                  </a:extLst>
                </a:hlinkClick>
              </a:rPr>
              <a:t>wiki page</a:t>
            </a:r>
            <a:r>
              <a:rPr lang="en-US" sz="2800"/>
              <a:t>	</a:t>
            </a:r>
            <a:endParaRPr sz="2800">
              <a:ea typeface="Calibri"/>
              <a:cs typeface="Calibri"/>
            </a:endParaRPr>
          </a:p>
          <a:p>
            <a:pPr marL="338455" indent="-329565">
              <a:lnSpc>
                <a:spcPct val="90000"/>
              </a:lnSpc>
              <a:spcBef>
                <a:spcPts val="667"/>
              </a:spcBef>
              <a:buSzPts val="2100"/>
            </a:pPr>
            <a:r>
              <a:rPr lang="en-US" sz="2800"/>
              <a:t>Please contact Clair Blacketer (</a:t>
            </a:r>
            <a:r>
              <a:rPr lang="en-US" sz="2800" u="sng">
                <a:solidFill>
                  <a:srgbClr val="1DABFF"/>
                </a:solidFill>
                <a:hlinkClick r:id="rId5">
                  <a:extLst>
                    <a:ext uri="{A12FA001-AC4F-418D-AE19-62706E023703}">
                      <ahyp:hlinkClr xmlns:ahyp="http://schemas.microsoft.com/office/drawing/2018/hyperlinkcolor" val="tx"/>
                    </a:ext>
                  </a:extLst>
                </a:hlinkClick>
              </a:rPr>
              <a:t>mblacke@its.jnj.com</a:t>
            </a:r>
            <a:r>
              <a:rPr lang="en-US" sz="2800"/>
              <a:t>) for more information </a:t>
            </a:r>
            <a:endParaRPr sz="2800">
              <a:ea typeface="Calibri"/>
              <a:cs typeface="Calibri"/>
            </a:endParaRPr>
          </a:p>
        </p:txBody>
      </p:sp>
    </p:spTree>
    <p:extLst>
      <p:ext uri="{BB962C8B-B14F-4D97-AF65-F5344CB8AC3E}">
        <p14:creationId xmlns:p14="http://schemas.microsoft.com/office/powerpoint/2010/main" val="216919901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024"/>
        <p:cNvGrpSpPr/>
        <p:nvPr/>
      </p:nvGrpSpPr>
      <p:grpSpPr>
        <a:xfrm>
          <a:off x="0" y="0"/>
          <a:ext cx="0" cy="0"/>
          <a:chOff x="0" y="0"/>
          <a:chExt cx="0" cy="0"/>
        </a:xfrm>
      </p:grpSpPr>
      <p:sp>
        <p:nvSpPr>
          <p:cNvPr id="1025" name="Google Shape;1025;ga0d99388c2_0_1151"/>
          <p:cNvSpPr txBox="1">
            <a:spLocks noGrp="1"/>
          </p:cNvSpPr>
          <p:nvPr>
            <p:ph type="title"/>
          </p:nvPr>
        </p:nvSpPr>
        <p:spPr>
          <a:xfrm>
            <a:off x="1524000" y="152400"/>
            <a:ext cx="9209314" cy="838000"/>
          </a:xfrm>
          <a:prstGeom prst="rect">
            <a:avLst/>
          </a:prstGeom>
          <a:noFill/>
          <a:ln>
            <a:noFill/>
          </a:ln>
        </p:spPr>
        <p:txBody>
          <a:bodyPr spcFirstLastPara="1" wrap="square" lIns="91433" tIns="91433" rIns="91433" bIns="91433" anchor="ctr" anchorCtr="0">
            <a:noAutofit/>
          </a:bodyPr>
          <a:lstStyle/>
          <a:p>
            <a:pPr>
              <a:lnSpc>
                <a:spcPct val="90000"/>
              </a:lnSpc>
              <a:buSzPts val="3000"/>
            </a:pPr>
            <a:r>
              <a:rPr lang="en-US" b="1" dirty="0"/>
              <a:t>THEMIS</a:t>
            </a:r>
            <a:endParaRPr lang="en-US" b="1"/>
          </a:p>
        </p:txBody>
      </p:sp>
      <p:sp>
        <p:nvSpPr>
          <p:cNvPr id="1026" name="Google Shape;1026;ga0d99388c2_0_1151"/>
          <p:cNvSpPr txBox="1">
            <a:spLocks noGrp="1"/>
          </p:cNvSpPr>
          <p:nvPr>
            <p:ph type="body" idx="1"/>
          </p:nvPr>
        </p:nvSpPr>
        <p:spPr>
          <a:xfrm>
            <a:off x="609600" y="1443038"/>
            <a:ext cx="10972800" cy="4682962"/>
          </a:xfrm>
          <a:prstGeom prst="rect">
            <a:avLst/>
          </a:prstGeom>
          <a:noFill/>
          <a:ln>
            <a:noFill/>
          </a:ln>
        </p:spPr>
        <p:txBody>
          <a:bodyPr spcFirstLastPara="1" wrap="square" lIns="91433" tIns="91433" rIns="91433" bIns="91433" anchor="t" anchorCtr="0">
            <a:noAutofit/>
          </a:bodyPr>
          <a:lstStyle/>
          <a:p>
            <a:pPr marL="338658" indent="-330192">
              <a:lnSpc>
                <a:spcPct val="90000"/>
              </a:lnSpc>
              <a:spcBef>
                <a:spcPts val="0"/>
              </a:spcBef>
              <a:buSzPts val="2100"/>
            </a:pPr>
            <a:r>
              <a:rPr lang="en-US" sz="2800"/>
              <a:t>What do I do when there’s ambiguity on how/where I should insert data into the OMOP CDM?</a:t>
            </a:r>
          </a:p>
          <a:p>
            <a:pPr marL="338658" indent="-330192">
              <a:lnSpc>
                <a:spcPct val="90000"/>
              </a:lnSpc>
              <a:spcBef>
                <a:spcPts val="0"/>
              </a:spcBef>
              <a:buSzPts val="2100"/>
            </a:pPr>
            <a:r>
              <a:rPr lang="en-US" sz="2800"/>
              <a:t>Themis WG meets twice a month on the 1</a:t>
            </a:r>
            <a:r>
              <a:rPr lang="en-US" sz="2800" baseline="30000"/>
              <a:t>st</a:t>
            </a:r>
            <a:r>
              <a:rPr lang="en-US" sz="2800"/>
              <a:t> &amp; 3</a:t>
            </a:r>
            <a:r>
              <a:rPr lang="en-US" sz="2800" baseline="30000"/>
              <a:t>rd</a:t>
            </a:r>
            <a:r>
              <a:rPr lang="en-US" sz="2800"/>
              <a:t> Thursday of the month</a:t>
            </a:r>
          </a:p>
          <a:p>
            <a:pPr marL="338658" indent="-330192">
              <a:lnSpc>
                <a:spcPct val="90000"/>
              </a:lnSpc>
              <a:spcBef>
                <a:spcPts val="0"/>
              </a:spcBef>
              <a:buSzPts val="2100"/>
            </a:pPr>
            <a:r>
              <a:rPr lang="en-US" sz="2800"/>
              <a:t>Themis convention library houses all conventions</a:t>
            </a:r>
          </a:p>
          <a:p>
            <a:pPr marL="948243" lvl="1" indent="-330192">
              <a:lnSpc>
                <a:spcPct val="90000"/>
              </a:lnSpc>
              <a:spcBef>
                <a:spcPts val="0"/>
              </a:spcBef>
              <a:buSzPts val="2100"/>
            </a:pPr>
            <a:r>
              <a:rPr lang="en-US" sz="2400">
                <a:hlinkClick r:id="rId3"/>
              </a:rPr>
              <a:t>https://ohdsi.github.io/Themis/index.html</a:t>
            </a:r>
            <a:r>
              <a:rPr lang="en-US" sz="2400"/>
              <a:t> </a:t>
            </a:r>
          </a:p>
          <a:p>
            <a:pPr marL="338658" indent="-330192">
              <a:lnSpc>
                <a:spcPct val="90000"/>
              </a:lnSpc>
              <a:spcBef>
                <a:spcPts val="0"/>
              </a:spcBef>
              <a:buSzPts val="2100"/>
            </a:pPr>
            <a:r>
              <a:rPr lang="en-US" sz="2800"/>
              <a:t>Themis GitHub contains issues, project plan and Themis process</a:t>
            </a:r>
            <a:endParaRPr sz="2800"/>
          </a:p>
          <a:p>
            <a:pPr marL="846646" lvl="1" indent="-448722">
              <a:lnSpc>
                <a:spcPct val="90000"/>
              </a:lnSpc>
              <a:spcBef>
                <a:spcPts val="533"/>
              </a:spcBef>
              <a:buSzPts val="2100"/>
              <a:buFont typeface="Arial"/>
              <a:buChar char="•"/>
            </a:pPr>
            <a:r>
              <a:rPr lang="en-US" sz="2400" u="sng">
                <a:solidFill>
                  <a:srgbClr val="1DABFF"/>
                </a:solidFill>
                <a:hlinkClick r:id="rId4"/>
              </a:rPr>
              <a:t>https://github.com/OHDSI/Themis</a:t>
            </a:r>
            <a:endParaRPr lang="en-US" sz="2400" u="sng">
              <a:solidFill>
                <a:srgbClr val="1DABFF"/>
              </a:solidFill>
            </a:endParaRPr>
          </a:p>
          <a:p>
            <a:pPr marL="338658" indent="-330192">
              <a:lnSpc>
                <a:spcPct val="90000"/>
              </a:lnSpc>
              <a:spcBef>
                <a:spcPts val="667"/>
              </a:spcBef>
              <a:buSzPts val="2100"/>
            </a:pPr>
            <a:r>
              <a:rPr lang="en-US" sz="2800"/>
              <a:t>Please contact Melanie Philofsky (</a:t>
            </a:r>
            <a:r>
              <a:rPr lang="en-US" sz="2800" u="sng" err="1">
                <a:solidFill>
                  <a:srgbClr val="1DABFF"/>
                </a:solidFill>
              </a:rPr>
              <a:t>Philofsky@ohdsi.org</a:t>
            </a:r>
            <a:r>
              <a:rPr lang="en-US" sz="2800"/>
              <a:t>) for more information </a:t>
            </a:r>
            <a:endParaRPr sz="2800"/>
          </a:p>
        </p:txBody>
      </p:sp>
      <p:sp>
        <p:nvSpPr>
          <p:cNvPr id="1027" name="Google Shape;1027;ga0d99388c2_0_1151"/>
          <p:cNvSpPr txBox="1">
            <a:spLocks noGrp="1"/>
          </p:cNvSpPr>
          <p:nvPr>
            <p:ph type="sldNum" idx="12"/>
          </p:nvPr>
        </p:nvSpPr>
        <p:spPr>
          <a:xfrm>
            <a:off x="9347200" y="6492875"/>
            <a:ext cx="2844800" cy="365200"/>
          </a:xfrm>
          <a:prstGeom prst="rect">
            <a:avLst/>
          </a:prstGeom>
          <a:noFill/>
          <a:ln>
            <a:noFill/>
          </a:ln>
        </p:spPr>
        <p:txBody>
          <a:bodyPr spcFirstLastPara="1" wrap="square" lIns="91425" tIns="45700" rIns="91425" bIns="45700" anchor="ctr" anchorCtr="0">
            <a:noAutofit/>
          </a:bodyPr>
          <a:lstStyle>
            <a:defPPr>
              <a:defRPr lang="en-US"/>
            </a:defPPr>
            <a:lvl1pPr marL="0" marR="0" lvl="0" indent="0" algn="r" defTabSz="914400" rtl="0" eaLnBrk="1" latinLnBrk="0" hangingPunct="1">
              <a:lnSpc>
                <a:spcPct val="100000"/>
              </a:lnSpc>
              <a:spcBef>
                <a:spcPts val="0"/>
              </a:spcBef>
              <a:spcAft>
                <a:spcPts val="0"/>
              </a:spcAft>
              <a:buClr>
                <a:srgbClr val="000000"/>
              </a:buClr>
              <a:buSzPts val="1200"/>
              <a:buFont typeface="Arial"/>
              <a:buNone/>
              <a:defRPr sz="1600" b="0" i="0" u="none" strike="noStrike" kern="1200" cap="none">
                <a:solidFill>
                  <a:srgbClr val="20425A"/>
                </a:solidFill>
                <a:latin typeface="Calibri"/>
                <a:ea typeface="Calibri"/>
                <a:cs typeface="Calibri"/>
                <a:sym typeface="Calibri"/>
              </a:defRPr>
            </a:lvl1pPr>
            <a:lvl2pPr marL="0" marR="0" lvl="1" indent="0" algn="r" defTabSz="914400" rtl="0" eaLnBrk="1" latinLnBrk="0" hangingPunct="1">
              <a:lnSpc>
                <a:spcPct val="100000"/>
              </a:lnSpc>
              <a:spcBef>
                <a:spcPts val="0"/>
              </a:spcBef>
              <a:spcAft>
                <a:spcPts val="0"/>
              </a:spcAft>
              <a:buClr>
                <a:srgbClr val="000000"/>
              </a:buClr>
              <a:buSzPts val="1200"/>
              <a:buFont typeface="Arial"/>
              <a:buNone/>
              <a:defRPr sz="1600" b="0" i="0" u="none" strike="noStrike" kern="1200" cap="none">
                <a:solidFill>
                  <a:srgbClr val="20425A"/>
                </a:solidFill>
                <a:latin typeface="Calibri"/>
                <a:ea typeface="Calibri"/>
                <a:cs typeface="Calibri"/>
                <a:sym typeface="Calibri"/>
              </a:defRPr>
            </a:lvl2pPr>
            <a:lvl3pPr marL="0" marR="0" lvl="2" indent="0" algn="r" defTabSz="914400" rtl="0" eaLnBrk="1" latinLnBrk="0" hangingPunct="1">
              <a:lnSpc>
                <a:spcPct val="100000"/>
              </a:lnSpc>
              <a:spcBef>
                <a:spcPts val="0"/>
              </a:spcBef>
              <a:spcAft>
                <a:spcPts val="0"/>
              </a:spcAft>
              <a:buClr>
                <a:srgbClr val="000000"/>
              </a:buClr>
              <a:buSzPts val="1200"/>
              <a:buFont typeface="Arial"/>
              <a:buNone/>
              <a:defRPr sz="1600" b="0" i="0" u="none" strike="noStrike" kern="1200" cap="none">
                <a:solidFill>
                  <a:srgbClr val="20425A"/>
                </a:solidFill>
                <a:latin typeface="Calibri"/>
                <a:ea typeface="Calibri"/>
                <a:cs typeface="Calibri"/>
                <a:sym typeface="Calibri"/>
              </a:defRPr>
            </a:lvl3pPr>
            <a:lvl4pPr marL="0" marR="0" lvl="3" indent="0" algn="r" defTabSz="914400" rtl="0" eaLnBrk="1" latinLnBrk="0" hangingPunct="1">
              <a:lnSpc>
                <a:spcPct val="100000"/>
              </a:lnSpc>
              <a:spcBef>
                <a:spcPts val="0"/>
              </a:spcBef>
              <a:spcAft>
                <a:spcPts val="0"/>
              </a:spcAft>
              <a:buClr>
                <a:srgbClr val="000000"/>
              </a:buClr>
              <a:buSzPts val="1200"/>
              <a:buFont typeface="Arial"/>
              <a:buNone/>
              <a:defRPr sz="1600" b="0" i="0" u="none" strike="noStrike" kern="1200" cap="none">
                <a:solidFill>
                  <a:srgbClr val="20425A"/>
                </a:solidFill>
                <a:latin typeface="Calibri"/>
                <a:ea typeface="Calibri"/>
                <a:cs typeface="Calibri"/>
                <a:sym typeface="Calibri"/>
              </a:defRPr>
            </a:lvl4pPr>
            <a:lvl5pPr marL="0" marR="0" lvl="4" indent="0" algn="r" defTabSz="914400" rtl="0" eaLnBrk="1" latinLnBrk="0" hangingPunct="1">
              <a:lnSpc>
                <a:spcPct val="100000"/>
              </a:lnSpc>
              <a:spcBef>
                <a:spcPts val="0"/>
              </a:spcBef>
              <a:spcAft>
                <a:spcPts val="0"/>
              </a:spcAft>
              <a:buClr>
                <a:srgbClr val="000000"/>
              </a:buClr>
              <a:buSzPts val="1200"/>
              <a:buFont typeface="Arial"/>
              <a:buNone/>
              <a:defRPr sz="1600" b="0" i="0" u="none" strike="noStrike" kern="1200" cap="none">
                <a:solidFill>
                  <a:srgbClr val="20425A"/>
                </a:solidFill>
                <a:latin typeface="Calibri"/>
                <a:ea typeface="Calibri"/>
                <a:cs typeface="Calibri"/>
                <a:sym typeface="Calibri"/>
              </a:defRPr>
            </a:lvl5pPr>
            <a:lvl6pPr marL="0" marR="0" lvl="5" indent="0" algn="r" defTabSz="914400" rtl="0" eaLnBrk="1" latinLnBrk="0" hangingPunct="1">
              <a:lnSpc>
                <a:spcPct val="100000"/>
              </a:lnSpc>
              <a:spcBef>
                <a:spcPts val="0"/>
              </a:spcBef>
              <a:spcAft>
                <a:spcPts val="0"/>
              </a:spcAft>
              <a:buClr>
                <a:srgbClr val="000000"/>
              </a:buClr>
              <a:buSzPts val="1200"/>
              <a:buFont typeface="Arial"/>
              <a:buNone/>
              <a:defRPr sz="1600" b="0" i="0" u="none" strike="noStrike" kern="1200" cap="none">
                <a:solidFill>
                  <a:srgbClr val="20425A"/>
                </a:solidFill>
                <a:latin typeface="Calibri"/>
                <a:ea typeface="Calibri"/>
                <a:cs typeface="Calibri"/>
                <a:sym typeface="Calibri"/>
              </a:defRPr>
            </a:lvl6pPr>
            <a:lvl7pPr marL="0" marR="0" lvl="6" indent="0" algn="r" defTabSz="914400" rtl="0" eaLnBrk="1" latinLnBrk="0" hangingPunct="1">
              <a:lnSpc>
                <a:spcPct val="100000"/>
              </a:lnSpc>
              <a:spcBef>
                <a:spcPts val="0"/>
              </a:spcBef>
              <a:spcAft>
                <a:spcPts val="0"/>
              </a:spcAft>
              <a:buClr>
                <a:srgbClr val="000000"/>
              </a:buClr>
              <a:buSzPts val="1200"/>
              <a:buFont typeface="Arial"/>
              <a:buNone/>
              <a:defRPr sz="1600" b="0" i="0" u="none" strike="noStrike" kern="1200" cap="none">
                <a:solidFill>
                  <a:srgbClr val="20425A"/>
                </a:solidFill>
                <a:latin typeface="Calibri"/>
                <a:ea typeface="Calibri"/>
                <a:cs typeface="Calibri"/>
                <a:sym typeface="Calibri"/>
              </a:defRPr>
            </a:lvl7pPr>
            <a:lvl8pPr marL="0" marR="0" lvl="7" indent="0" algn="r" defTabSz="914400" rtl="0" eaLnBrk="1" latinLnBrk="0" hangingPunct="1">
              <a:lnSpc>
                <a:spcPct val="100000"/>
              </a:lnSpc>
              <a:spcBef>
                <a:spcPts val="0"/>
              </a:spcBef>
              <a:spcAft>
                <a:spcPts val="0"/>
              </a:spcAft>
              <a:buClr>
                <a:srgbClr val="000000"/>
              </a:buClr>
              <a:buSzPts val="1200"/>
              <a:buFont typeface="Arial"/>
              <a:buNone/>
              <a:defRPr sz="1600" b="0" i="0" u="none" strike="noStrike" kern="1200" cap="none">
                <a:solidFill>
                  <a:srgbClr val="20425A"/>
                </a:solidFill>
                <a:latin typeface="Calibri"/>
                <a:ea typeface="Calibri"/>
                <a:cs typeface="Calibri"/>
                <a:sym typeface="Calibri"/>
              </a:defRPr>
            </a:lvl8pPr>
            <a:lvl9pPr marL="0" marR="0" lvl="8" indent="0" algn="r" defTabSz="914400" rtl="0" eaLnBrk="1" latinLnBrk="0" hangingPunct="1">
              <a:lnSpc>
                <a:spcPct val="100000"/>
              </a:lnSpc>
              <a:spcBef>
                <a:spcPts val="0"/>
              </a:spcBef>
              <a:spcAft>
                <a:spcPts val="0"/>
              </a:spcAft>
              <a:buClr>
                <a:srgbClr val="000000"/>
              </a:buClr>
              <a:buSzPts val="1200"/>
              <a:buFont typeface="Arial"/>
              <a:buNone/>
              <a:defRPr sz="1600" b="0" i="0" u="none" strike="noStrike" kern="1200" cap="none">
                <a:solidFill>
                  <a:srgbClr val="20425A"/>
                </a:solidFill>
                <a:latin typeface="Calibri"/>
                <a:ea typeface="Calibri"/>
                <a:cs typeface="Calibri"/>
                <a:sym typeface="Calibri"/>
              </a:defRPr>
            </a:lvl9pPr>
          </a:lstStyle>
          <a:p>
            <a:pPr defTabSz="1219170"/>
            <a:endParaRPr kern="0" dirty="0"/>
          </a:p>
        </p:txBody>
      </p:sp>
    </p:spTree>
    <p:extLst>
      <p:ext uri="{BB962C8B-B14F-4D97-AF65-F5344CB8AC3E}">
        <p14:creationId xmlns:p14="http://schemas.microsoft.com/office/powerpoint/2010/main" val="140194499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024"/>
        <p:cNvGrpSpPr/>
        <p:nvPr/>
      </p:nvGrpSpPr>
      <p:grpSpPr>
        <a:xfrm>
          <a:off x="0" y="0"/>
          <a:ext cx="0" cy="0"/>
          <a:chOff x="0" y="0"/>
          <a:chExt cx="0" cy="0"/>
        </a:xfrm>
      </p:grpSpPr>
      <p:sp>
        <p:nvSpPr>
          <p:cNvPr id="1025" name="Google Shape;1025;ga0d99388c2_0_1151"/>
          <p:cNvSpPr txBox="1">
            <a:spLocks noGrp="1"/>
          </p:cNvSpPr>
          <p:nvPr>
            <p:ph type="title"/>
          </p:nvPr>
        </p:nvSpPr>
        <p:spPr>
          <a:xfrm>
            <a:off x="1524000" y="152400"/>
            <a:ext cx="9046029" cy="838200"/>
          </a:xfrm>
          <a:prstGeom prst="rect">
            <a:avLst/>
          </a:prstGeom>
          <a:noFill/>
          <a:ln>
            <a:noFill/>
          </a:ln>
        </p:spPr>
        <p:txBody>
          <a:bodyPr spcFirstLastPara="1" wrap="square" lIns="91433" tIns="91433" rIns="91433" bIns="91433" anchor="ctr" anchorCtr="0">
            <a:noAutofit/>
          </a:bodyPr>
          <a:lstStyle/>
          <a:p>
            <a:pPr>
              <a:lnSpc>
                <a:spcPct val="90000"/>
              </a:lnSpc>
              <a:buSzPts val="3000"/>
            </a:pPr>
            <a:r>
              <a:rPr lang="en-US" b="1" dirty="0"/>
              <a:t>Other Work Groups</a:t>
            </a:r>
            <a:endParaRPr lang="en-US" b="1"/>
          </a:p>
        </p:txBody>
      </p:sp>
      <p:sp>
        <p:nvSpPr>
          <p:cNvPr id="5" name="Text Placeholder 4">
            <a:extLst>
              <a:ext uri="{FF2B5EF4-FFF2-40B4-BE49-F238E27FC236}">
                <a16:creationId xmlns:a16="http://schemas.microsoft.com/office/drawing/2014/main" id="{862D54A6-D29A-E941-D5CF-924CF9B01F7A}"/>
              </a:ext>
            </a:extLst>
          </p:cNvPr>
          <p:cNvSpPr>
            <a:spLocks noGrp="1"/>
          </p:cNvSpPr>
          <p:nvPr>
            <p:ph type="body" idx="1"/>
          </p:nvPr>
        </p:nvSpPr>
        <p:spPr/>
        <p:txBody>
          <a:bodyPr>
            <a:normAutofit/>
          </a:bodyPr>
          <a:lstStyle/>
          <a:p>
            <a:r>
              <a:rPr lang="en-US"/>
              <a:t>Vocabulary </a:t>
            </a:r>
          </a:p>
        </p:txBody>
      </p:sp>
      <p:sp>
        <p:nvSpPr>
          <p:cNvPr id="6" name="Text Placeholder 5">
            <a:extLst>
              <a:ext uri="{FF2B5EF4-FFF2-40B4-BE49-F238E27FC236}">
                <a16:creationId xmlns:a16="http://schemas.microsoft.com/office/drawing/2014/main" id="{BAEED5DC-9FFA-C30F-2197-BCA53D8B3698}"/>
              </a:ext>
            </a:extLst>
          </p:cNvPr>
          <p:cNvSpPr>
            <a:spLocks noGrp="1"/>
          </p:cNvSpPr>
          <p:nvPr>
            <p:ph type="body" idx="2"/>
          </p:nvPr>
        </p:nvSpPr>
        <p:spPr/>
        <p:txBody>
          <a:bodyPr/>
          <a:lstStyle/>
          <a:p>
            <a:pPr marL="465666" indent="-457200">
              <a:lnSpc>
                <a:spcPct val="90000"/>
              </a:lnSpc>
              <a:spcBef>
                <a:spcPts val="0"/>
              </a:spcBef>
              <a:buSzPts val="2100"/>
              <a:buFont typeface="Arial" panose="020B0604020202020204" pitchFamily="34" charset="0"/>
              <a:buChar char="•"/>
            </a:pPr>
            <a:r>
              <a:rPr lang="en-US" sz="2800"/>
              <a:t>Download vocabulary tables from Athena</a:t>
            </a:r>
          </a:p>
          <a:p>
            <a:pPr marL="960951" lvl="1" indent="-342900">
              <a:lnSpc>
                <a:spcPct val="90000"/>
              </a:lnSpc>
              <a:spcBef>
                <a:spcPts val="0"/>
              </a:spcBef>
              <a:buSzPts val="2100"/>
              <a:buFont typeface="Arial" panose="020B0604020202020204" pitchFamily="34" charset="0"/>
              <a:buChar char="•"/>
            </a:pPr>
            <a:r>
              <a:rPr lang="en-US" sz="2400">
                <a:hlinkClick r:id="rId3"/>
              </a:rPr>
              <a:t>https://athena.ohdsi.org/search-terms/terms</a:t>
            </a:r>
            <a:r>
              <a:rPr lang="en-US" sz="2400"/>
              <a:t> </a:t>
            </a:r>
          </a:p>
          <a:p>
            <a:pPr marL="465666" indent="-457200">
              <a:lnSpc>
                <a:spcPct val="90000"/>
              </a:lnSpc>
              <a:spcBef>
                <a:spcPts val="667"/>
              </a:spcBef>
              <a:buSzPts val="2100"/>
              <a:buFont typeface="Arial" panose="020B0604020202020204" pitchFamily="34" charset="0"/>
              <a:buChar char="•"/>
            </a:pPr>
            <a:r>
              <a:rPr lang="en-US" sz="2800"/>
              <a:t> Submit concerns on the </a:t>
            </a:r>
            <a:r>
              <a:rPr lang="en-US" sz="2800" err="1"/>
              <a:t>Github</a:t>
            </a:r>
            <a:endParaRPr lang="en-US" sz="2800"/>
          </a:p>
          <a:p>
            <a:pPr marL="1075251" lvl="1" indent="-457200">
              <a:lnSpc>
                <a:spcPct val="90000"/>
              </a:lnSpc>
              <a:spcBef>
                <a:spcPts val="667"/>
              </a:spcBef>
              <a:buSzPts val="2100"/>
              <a:buFont typeface="Arial" panose="020B0604020202020204" pitchFamily="34" charset="0"/>
              <a:buChar char="•"/>
            </a:pPr>
            <a:r>
              <a:rPr lang="en-US" sz="2267">
                <a:hlinkClick r:id="rId4"/>
              </a:rPr>
              <a:t>https://github.com/OHDSI/Vocabulary-v5.0</a:t>
            </a:r>
            <a:r>
              <a:rPr lang="en-US" sz="2267"/>
              <a:t> </a:t>
            </a:r>
          </a:p>
          <a:p>
            <a:endParaRPr lang="en-US"/>
          </a:p>
        </p:txBody>
      </p:sp>
      <p:sp>
        <p:nvSpPr>
          <p:cNvPr id="7" name="Text Placeholder 6">
            <a:extLst>
              <a:ext uri="{FF2B5EF4-FFF2-40B4-BE49-F238E27FC236}">
                <a16:creationId xmlns:a16="http://schemas.microsoft.com/office/drawing/2014/main" id="{0DF1D468-7FE7-394A-FA65-6671E1C065FB}"/>
              </a:ext>
            </a:extLst>
          </p:cNvPr>
          <p:cNvSpPr>
            <a:spLocks noGrp="1"/>
          </p:cNvSpPr>
          <p:nvPr>
            <p:ph type="body" idx="3"/>
          </p:nvPr>
        </p:nvSpPr>
        <p:spPr/>
        <p:txBody>
          <a:bodyPr>
            <a:normAutofit/>
          </a:bodyPr>
          <a:lstStyle/>
          <a:p>
            <a:r>
              <a:rPr lang="en-US"/>
              <a:t>Health Systems</a:t>
            </a:r>
          </a:p>
        </p:txBody>
      </p:sp>
      <p:sp>
        <p:nvSpPr>
          <p:cNvPr id="8" name="Text Placeholder 7">
            <a:extLst>
              <a:ext uri="{FF2B5EF4-FFF2-40B4-BE49-F238E27FC236}">
                <a16:creationId xmlns:a16="http://schemas.microsoft.com/office/drawing/2014/main" id="{67AF0411-12D2-413B-DA36-62FE44E23DD7}"/>
              </a:ext>
            </a:extLst>
          </p:cNvPr>
          <p:cNvSpPr>
            <a:spLocks noGrp="1"/>
          </p:cNvSpPr>
          <p:nvPr>
            <p:ph type="body" idx="4"/>
          </p:nvPr>
        </p:nvSpPr>
        <p:spPr/>
        <p:txBody>
          <a:bodyPr>
            <a:normAutofit/>
          </a:bodyPr>
          <a:lstStyle/>
          <a:p>
            <a:r>
              <a:rPr lang="en-US" sz="2800"/>
              <a:t>Support health systems on their OHDSI journey</a:t>
            </a:r>
          </a:p>
          <a:p>
            <a:r>
              <a:rPr lang="en-US" sz="2800"/>
              <a:t>Meet every other Monday at 10am Eastern Time on MS Teams</a:t>
            </a:r>
          </a:p>
          <a:p>
            <a:pPr lvl="1"/>
            <a:r>
              <a:rPr lang="en-US" sz="2400">
                <a:hlinkClick r:id="rId5"/>
              </a:rPr>
              <a:t>Healthcare Systems Interest Group | General | Microsoft Teams</a:t>
            </a:r>
            <a:endParaRPr lang="en-US" sz="2400"/>
          </a:p>
        </p:txBody>
      </p:sp>
      <p:sp>
        <p:nvSpPr>
          <p:cNvPr id="1027" name="Google Shape;1027;ga0d99388c2_0_1151"/>
          <p:cNvSpPr txBox="1">
            <a:spLocks noGrp="1"/>
          </p:cNvSpPr>
          <p:nvPr>
            <p:ph type="sldNum" idx="12"/>
          </p:nvPr>
        </p:nvSpPr>
        <p:spPr>
          <a:xfrm>
            <a:off x="9347200" y="6492875"/>
            <a:ext cx="2844800" cy="365200"/>
          </a:xfrm>
          <a:prstGeom prst="rect">
            <a:avLst/>
          </a:prstGeom>
          <a:noFill/>
          <a:ln>
            <a:noFill/>
          </a:ln>
        </p:spPr>
        <p:txBody>
          <a:bodyPr spcFirstLastPara="1" wrap="square" lIns="91425" tIns="45700" rIns="91425" bIns="45700" anchor="ctr" anchorCtr="0">
            <a:noAutofit/>
          </a:bodyPr>
          <a:lstStyle>
            <a:defPPr>
              <a:defRPr lang="en-US"/>
            </a:defPPr>
            <a:lvl1pPr marL="0" marR="0" lvl="0" indent="0" algn="r" defTabSz="914400" rtl="0" eaLnBrk="1" latinLnBrk="0" hangingPunct="1">
              <a:lnSpc>
                <a:spcPct val="100000"/>
              </a:lnSpc>
              <a:spcBef>
                <a:spcPts val="0"/>
              </a:spcBef>
              <a:spcAft>
                <a:spcPts val="0"/>
              </a:spcAft>
              <a:buClr>
                <a:srgbClr val="000000"/>
              </a:buClr>
              <a:buSzPts val="1200"/>
              <a:buFont typeface="Arial"/>
              <a:buNone/>
              <a:defRPr sz="1600" b="0" i="0" u="none" strike="noStrike" kern="1200" cap="none">
                <a:solidFill>
                  <a:srgbClr val="20425A"/>
                </a:solidFill>
                <a:latin typeface="Calibri"/>
                <a:ea typeface="Calibri"/>
                <a:cs typeface="Calibri"/>
                <a:sym typeface="Calibri"/>
              </a:defRPr>
            </a:lvl1pPr>
            <a:lvl2pPr marL="0" marR="0" lvl="1" indent="0" algn="r" defTabSz="914400" rtl="0" eaLnBrk="1" latinLnBrk="0" hangingPunct="1">
              <a:lnSpc>
                <a:spcPct val="100000"/>
              </a:lnSpc>
              <a:spcBef>
                <a:spcPts val="0"/>
              </a:spcBef>
              <a:spcAft>
                <a:spcPts val="0"/>
              </a:spcAft>
              <a:buClr>
                <a:srgbClr val="000000"/>
              </a:buClr>
              <a:buSzPts val="1200"/>
              <a:buFont typeface="Arial"/>
              <a:buNone/>
              <a:defRPr sz="1600" b="0" i="0" u="none" strike="noStrike" kern="1200" cap="none">
                <a:solidFill>
                  <a:srgbClr val="20425A"/>
                </a:solidFill>
                <a:latin typeface="Calibri"/>
                <a:ea typeface="Calibri"/>
                <a:cs typeface="Calibri"/>
                <a:sym typeface="Calibri"/>
              </a:defRPr>
            </a:lvl2pPr>
            <a:lvl3pPr marL="0" marR="0" lvl="2" indent="0" algn="r" defTabSz="914400" rtl="0" eaLnBrk="1" latinLnBrk="0" hangingPunct="1">
              <a:lnSpc>
                <a:spcPct val="100000"/>
              </a:lnSpc>
              <a:spcBef>
                <a:spcPts val="0"/>
              </a:spcBef>
              <a:spcAft>
                <a:spcPts val="0"/>
              </a:spcAft>
              <a:buClr>
                <a:srgbClr val="000000"/>
              </a:buClr>
              <a:buSzPts val="1200"/>
              <a:buFont typeface="Arial"/>
              <a:buNone/>
              <a:defRPr sz="1600" b="0" i="0" u="none" strike="noStrike" kern="1200" cap="none">
                <a:solidFill>
                  <a:srgbClr val="20425A"/>
                </a:solidFill>
                <a:latin typeface="Calibri"/>
                <a:ea typeface="Calibri"/>
                <a:cs typeface="Calibri"/>
                <a:sym typeface="Calibri"/>
              </a:defRPr>
            </a:lvl3pPr>
            <a:lvl4pPr marL="0" marR="0" lvl="3" indent="0" algn="r" defTabSz="914400" rtl="0" eaLnBrk="1" latinLnBrk="0" hangingPunct="1">
              <a:lnSpc>
                <a:spcPct val="100000"/>
              </a:lnSpc>
              <a:spcBef>
                <a:spcPts val="0"/>
              </a:spcBef>
              <a:spcAft>
                <a:spcPts val="0"/>
              </a:spcAft>
              <a:buClr>
                <a:srgbClr val="000000"/>
              </a:buClr>
              <a:buSzPts val="1200"/>
              <a:buFont typeface="Arial"/>
              <a:buNone/>
              <a:defRPr sz="1600" b="0" i="0" u="none" strike="noStrike" kern="1200" cap="none">
                <a:solidFill>
                  <a:srgbClr val="20425A"/>
                </a:solidFill>
                <a:latin typeface="Calibri"/>
                <a:ea typeface="Calibri"/>
                <a:cs typeface="Calibri"/>
                <a:sym typeface="Calibri"/>
              </a:defRPr>
            </a:lvl4pPr>
            <a:lvl5pPr marL="0" marR="0" lvl="4" indent="0" algn="r" defTabSz="914400" rtl="0" eaLnBrk="1" latinLnBrk="0" hangingPunct="1">
              <a:lnSpc>
                <a:spcPct val="100000"/>
              </a:lnSpc>
              <a:spcBef>
                <a:spcPts val="0"/>
              </a:spcBef>
              <a:spcAft>
                <a:spcPts val="0"/>
              </a:spcAft>
              <a:buClr>
                <a:srgbClr val="000000"/>
              </a:buClr>
              <a:buSzPts val="1200"/>
              <a:buFont typeface="Arial"/>
              <a:buNone/>
              <a:defRPr sz="1600" b="0" i="0" u="none" strike="noStrike" kern="1200" cap="none">
                <a:solidFill>
                  <a:srgbClr val="20425A"/>
                </a:solidFill>
                <a:latin typeface="Calibri"/>
                <a:ea typeface="Calibri"/>
                <a:cs typeface="Calibri"/>
                <a:sym typeface="Calibri"/>
              </a:defRPr>
            </a:lvl5pPr>
            <a:lvl6pPr marL="0" marR="0" lvl="5" indent="0" algn="r" defTabSz="914400" rtl="0" eaLnBrk="1" latinLnBrk="0" hangingPunct="1">
              <a:lnSpc>
                <a:spcPct val="100000"/>
              </a:lnSpc>
              <a:spcBef>
                <a:spcPts val="0"/>
              </a:spcBef>
              <a:spcAft>
                <a:spcPts val="0"/>
              </a:spcAft>
              <a:buClr>
                <a:srgbClr val="000000"/>
              </a:buClr>
              <a:buSzPts val="1200"/>
              <a:buFont typeface="Arial"/>
              <a:buNone/>
              <a:defRPr sz="1600" b="0" i="0" u="none" strike="noStrike" kern="1200" cap="none">
                <a:solidFill>
                  <a:srgbClr val="20425A"/>
                </a:solidFill>
                <a:latin typeface="Calibri"/>
                <a:ea typeface="Calibri"/>
                <a:cs typeface="Calibri"/>
                <a:sym typeface="Calibri"/>
              </a:defRPr>
            </a:lvl6pPr>
            <a:lvl7pPr marL="0" marR="0" lvl="6" indent="0" algn="r" defTabSz="914400" rtl="0" eaLnBrk="1" latinLnBrk="0" hangingPunct="1">
              <a:lnSpc>
                <a:spcPct val="100000"/>
              </a:lnSpc>
              <a:spcBef>
                <a:spcPts val="0"/>
              </a:spcBef>
              <a:spcAft>
                <a:spcPts val="0"/>
              </a:spcAft>
              <a:buClr>
                <a:srgbClr val="000000"/>
              </a:buClr>
              <a:buSzPts val="1200"/>
              <a:buFont typeface="Arial"/>
              <a:buNone/>
              <a:defRPr sz="1600" b="0" i="0" u="none" strike="noStrike" kern="1200" cap="none">
                <a:solidFill>
                  <a:srgbClr val="20425A"/>
                </a:solidFill>
                <a:latin typeface="Calibri"/>
                <a:ea typeface="Calibri"/>
                <a:cs typeface="Calibri"/>
                <a:sym typeface="Calibri"/>
              </a:defRPr>
            </a:lvl7pPr>
            <a:lvl8pPr marL="0" marR="0" lvl="7" indent="0" algn="r" defTabSz="914400" rtl="0" eaLnBrk="1" latinLnBrk="0" hangingPunct="1">
              <a:lnSpc>
                <a:spcPct val="100000"/>
              </a:lnSpc>
              <a:spcBef>
                <a:spcPts val="0"/>
              </a:spcBef>
              <a:spcAft>
                <a:spcPts val="0"/>
              </a:spcAft>
              <a:buClr>
                <a:srgbClr val="000000"/>
              </a:buClr>
              <a:buSzPts val="1200"/>
              <a:buFont typeface="Arial"/>
              <a:buNone/>
              <a:defRPr sz="1600" b="0" i="0" u="none" strike="noStrike" kern="1200" cap="none">
                <a:solidFill>
                  <a:srgbClr val="20425A"/>
                </a:solidFill>
                <a:latin typeface="Calibri"/>
                <a:ea typeface="Calibri"/>
                <a:cs typeface="Calibri"/>
                <a:sym typeface="Calibri"/>
              </a:defRPr>
            </a:lvl8pPr>
            <a:lvl9pPr marL="0" marR="0" lvl="8" indent="0" algn="r" defTabSz="914400" rtl="0" eaLnBrk="1" latinLnBrk="0" hangingPunct="1">
              <a:lnSpc>
                <a:spcPct val="100000"/>
              </a:lnSpc>
              <a:spcBef>
                <a:spcPts val="0"/>
              </a:spcBef>
              <a:spcAft>
                <a:spcPts val="0"/>
              </a:spcAft>
              <a:buClr>
                <a:srgbClr val="000000"/>
              </a:buClr>
              <a:buSzPts val="1200"/>
              <a:buFont typeface="Arial"/>
              <a:buNone/>
              <a:defRPr sz="1600" b="0" i="0" u="none" strike="noStrike" kern="1200" cap="none">
                <a:solidFill>
                  <a:srgbClr val="20425A"/>
                </a:solidFill>
                <a:latin typeface="Calibri"/>
                <a:ea typeface="Calibri"/>
                <a:cs typeface="Calibri"/>
                <a:sym typeface="Calibri"/>
              </a:defRPr>
            </a:lvl9pPr>
          </a:lstStyle>
          <a:p>
            <a:pPr defTabSz="1219170"/>
            <a:endParaRPr kern="0"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546F7A-DEA0-4A65-2D56-1A577EA1EF2A}"/>
              </a:ext>
            </a:extLst>
          </p:cNvPr>
          <p:cNvSpPr>
            <a:spLocks noGrp="1"/>
          </p:cNvSpPr>
          <p:nvPr>
            <p:ph type="title"/>
          </p:nvPr>
        </p:nvSpPr>
        <p:spPr/>
        <p:txBody>
          <a:bodyPr/>
          <a:lstStyle/>
          <a:p>
            <a:r>
              <a:rPr lang="en-US" err="1"/>
              <a:t>Synthea</a:t>
            </a:r>
            <a:r>
              <a:rPr lang="en-US" baseline="30000" err="1"/>
              <a:t>TM</a:t>
            </a:r>
            <a:r>
              <a:rPr lang="en-US" baseline="30000"/>
              <a:t> </a:t>
            </a:r>
            <a:r>
              <a:rPr lang="en-US"/>
              <a:t>Synthetic Patient Generator</a:t>
            </a:r>
            <a:endParaRPr lang="en-US" baseline="30000"/>
          </a:p>
        </p:txBody>
      </p:sp>
      <p:sp>
        <p:nvSpPr>
          <p:cNvPr id="4" name="Slide Number Placeholder 3">
            <a:extLst>
              <a:ext uri="{FF2B5EF4-FFF2-40B4-BE49-F238E27FC236}">
                <a16:creationId xmlns:a16="http://schemas.microsoft.com/office/drawing/2014/main" id="{24FDD6EA-90BD-38FE-853B-946108588234}"/>
              </a:ext>
            </a:extLst>
          </p:cNvPr>
          <p:cNvSpPr>
            <a:spLocks noGrp="1"/>
          </p:cNvSpPr>
          <p:nvPr>
            <p:ph type="sldNum" sz="quarter" idx="4"/>
          </p:nvPr>
        </p:nvSpPr>
        <p:spPr/>
        <p:txBody>
          <a:bodyPr/>
          <a:lstStyle/>
          <a:p>
            <a:fld id="{444583ED-F364-40B3-B25B-483B5033DFA3}" type="slidenum">
              <a:rPr lang="en-US" smtClean="0"/>
              <a:pPr/>
              <a:t>37</a:t>
            </a:fld>
            <a:endParaRPr lang="en-US"/>
          </a:p>
        </p:txBody>
      </p:sp>
      <p:pic>
        <p:nvPicPr>
          <p:cNvPr id="1026" name="Picture 2" descr="Synthea Logo">
            <a:extLst>
              <a:ext uri="{FF2B5EF4-FFF2-40B4-BE49-F238E27FC236}">
                <a16:creationId xmlns:a16="http://schemas.microsoft.com/office/drawing/2014/main" id="{418CC552-BCEA-362C-C970-C71639B9ED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95800" y="4539343"/>
            <a:ext cx="3200400" cy="86260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18022046-4D41-48D3-275B-F92D4F9E3479}"/>
              </a:ext>
            </a:extLst>
          </p:cNvPr>
          <p:cNvPicPr>
            <a:picLocks noChangeAspect="1"/>
          </p:cNvPicPr>
          <p:nvPr/>
        </p:nvPicPr>
        <p:blipFill>
          <a:blip r:embed="rId3"/>
          <a:stretch>
            <a:fillRect/>
          </a:stretch>
        </p:blipFill>
        <p:spPr>
          <a:xfrm>
            <a:off x="2220686" y="1538946"/>
            <a:ext cx="7772400" cy="2903352"/>
          </a:xfrm>
          <a:prstGeom prst="rect">
            <a:avLst/>
          </a:prstGeom>
        </p:spPr>
      </p:pic>
    </p:spTree>
    <p:extLst>
      <p:ext uri="{BB962C8B-B14F-4D97-AF65-F5344CB8AC3E}">
        <p14:creationId xmlns:p14="http://schemas.microsoft.com/office/powerpoint/2010/main" val="101836664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35AF8B-9626-4A2C-BBCC-2EB2596FC40E}"/>
              </a:ext>
            </a:extLst>
          </p:cNvPr>
          <p:cNvSpPr>
            <a:spLocks noGrp="1"/>
          </p:cNvSpPr>
          <p:nvPr>
            <p:ph type="title"/>
          </p:nvPr>
        </p:nvSpPr>
        <p:spPr/>
        <p:txBody>
          <a:bodyPr/>
          <a:lstStyle/>
          <a:p>
            <a:r>
              <a:rPr lang="en-US" dirty="0"/>
              <a:t>What is Synthea?</a:t>
            </a:r>
            <a:endParaRPr lang="en-US"/>
          </a:p>
        </p:txBody>
      </p:sp>
      <p:sp>
        <p:nvSpPr>
          <p:cNvPr id="3" name="Content Placeholder 2">
            <a:extLst>
              <a:ext uri="{FF2B5EF4-FFF2-40B4-BE49-F238E27FC236}">
                <a16:creationId xmlns:a16="http://schemas.microsoft.com/office/drawing/2014/main" id="{1FD3C347-0741-4D9F-B399-813AF86F4C93}"/>
              </a:ext>
            </a:extLst>
          </p:cNvPr>
          <p:cNvSpPr>
            <a:spLocks noGrp="1"/>
          </p:cNvSpPr>
          <p:nvPr>
            <p:ph idx="1"/>
          </p:nvPr>
        </p:nvSpPr>
        <p:spPr/>
        <p:txBody>
          <a:bodyPr>
            <a:normAutofit/>
          </a:bodyPr>
          <a:lstStyle/>
          <a:p>
            <a:r>
              <a:rPr lang="en-US" sz="2400" err="1"/>
              <a:t>Synthea</a:t>
            </a:r>
            <a:r>
              <a:rPr lang="en-US" sz="2400" baseline="30000" err="1"/>
              <a:t>TM</a:t>
            </a:r>
            <a:r>
              <a:rPr lang="en-US" sz="2400"/>
              <a:t> is a Synthetic Patient Population Simulator. The goal is to output synthetic, realistic (but not real), patient data and associated health records in a variety of formats.</a:t>
            </a:r>
          </a:p>
          <a:p>
            <a:endParaRPr lang="en-US" sz="2400"/>
          </a:p>
          <a:p>
            <a:r>
              <a:rPr lang="en-US" sz="2400"/>
              <a:t>The resulting data is free from cost, privacy, and security restrictions. It can be used without restriction for a variety of secondary uses in academia, research, industry, and government (although a citation would be appreciated).</a:t>
            </a:r>
          </a:p>
          <a:p>
            <a:endParaRPr lang="en-US" sz="2400">
              <a:hlinkClick r:id="rId2"/>
            </a:endParaRPr>
          </a:p>
          <a:p>
            <a:r>
              <a:rPr lang="en-US" sz="2400">
                <a:hlinkClick r:id="rId2"/>
              </a:rPr>
              <a:t>https://github.com/synthetichealth/synthea</a:t>
            </a:r>
            <a:endParaRPr lang="en-US" sz="2400"/>
          </a:p>
          <a:p>
            <a:pPr marL="0" indent="0">
              <a:buNone/>
            </a:pPr>
            <a:endParaRPr lang="en-US" sz="2400"/>
          </a:p>
        </p:txBody>
      </p:sp>
      <p:sp>
        <p:nvSpPr>
          <p:cNvPr id="11" name="TextBox 10">
            <a:extLst>
              <a:ext uri="{FF2B5EF4-FFF2-40B4-BE49-F238E27FC236}">
                <a16:creationId xmlns:a16="http://schemas.microsoft.com/office/drawing/2014/main" id="{3A64606A-64A8-4BF6-9099-AC6FA66B46EA}"/>
              </a:ext>
            </a:extLst>
          </p:cNvPr>
          <p:cNvSpPr txBox="1"/>
          <p:nvPr/>
        </p:nvSpPr>
        <p:spPr>
          <a:xfrm>
            <a:off x="1676400" y="5710665"/>
            <a:ext cx="8839200" cy="830997"/>
          </a:xfrm>
          <a:prstGeom prst="rect">
            <a:avLst/>
          </a:prstGeom>
          <a:noFill/>
        </p:spPr>
        <p:txBody>
          <a:bodyPr wrap="square" rtlCol="0">
            <a:spAutoFit/>
          </a:bodyPr>
          <a:lstStyle/>
          <a:p>
            <a:r>
              <a:rPr lang="en-US" sz="1200"/>
              <a:t>Walonoski J, Kramer M, Nichols J, Quina A, Moesel C, Hall D, Duffett C, Dube K, Gallagher T, McLachlan S. Synthea: An approach, method, and software mechanism for generating synthetic patients and the synthetic electronic health care record. J Am Med Inform Assoc. 2017 Aug 30. doi: 10.1093/jamia/ocx079. [Epub ahead of print] PubMed PMID: 29025144.</a:t>
            </a:r>
          </a:p>
          <a:p>
            <a:endParaRPr lang="en-US" sz="1200"/>
          </a:p>
        </p:txBody>
      </p:sp>
      <p:sp>
        <p:nvSpPr>
          <p:cNvPr id="4" name="Slide Number Placeholder 3">
            <a:extLst>
              <a:ext uri="{FF2B5EF4-FFF2-40B4-BE49-F238E27FC236}">
                <a16:creationId xmlns:a16="http://schemas.microsoft.com/office/drawing/2014/main" id="{1D52D947-9559-42CD-A674-5D4CDB079B78}"/>
              </a:ext>
            </a:extLst>
          </p:cNvPr>
          <p:cNvSpPr>
            <a:spLocks noGrp="1"/>
          </p:cNvSpPr>
          <p:nvPr>
            <p:ph type="sldNum" sz="quarter" idx="4"/>
          </p:nvPr>
        </p:nvSpPr>
        <p:spPr/>
        <p:txBody>
          <a:bodyPr/>
          <a:lstStyle/>
          <a:p>
            <a:fld id="{444583ED-F364-40B3-B25B-483B5033DFA3}" type="slidenum">
              <a:rPr lang="en-US" smtClean="0"/>
              <a:pPr/>
              <a:t>38</a:t>
            </a:fld>
            <a:endParaRPr lang="en-US"/>
          </a:p>
        </p:txBody>
      </p:sp>
    </p:spTree>
    <p:extLst>
      <p:ext uri="{BB962C8B-B14F-4D97-AF65-F5344CB8AC3E}">
        <p14:creationId xmlns:p14="http://schemas.microsoft.com/office/powerpoint/2010/main" val="285713691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553023-C996-D782-4D90-82877B6723BB}"/>
              </a:ext>
            </a:extLst>
          </p:cNvPr>
          <p:cNvSpPr>
            <a:spLocks noGrp="1"/>
          </p:cNvSpPr>
          <p:nvPr>
            <p:ph type="title"/>
          </p:nvPr>
        </p:nvSpPr>
        <p:spPr/>
        <p:txBody>
          <a:bodyPr/>
          <a:lstStyle/>
          <a:p>
            <a:r>
              <a:rPr lang="en-US"/>
              <a:t>Synthea “Under the hood”</a:t>
            </a:r>
          </a:p>
        </p:txBody>
      </p:sp>
      <p:sp>
        <p:nvSpPr>
          <p:cNvPr id="3" name="Content Placeholder 2">
            <a:extLst>
              <a:ext uri="{FF2B5EF4-FFF2-40B4-BE49-F238E27FC236}">
                <a16:creationId xmlns:a16="http://schemas.microsoft.com/office/drawing/2014/main" id="{09E42931-F6C7-F6DD-12C4-F6FB604FDB07}"/>
              </a:ext>
            </a:extLst>
          </p:cNvPr>
          <p:cNvSpPr>
            <a:spLocks noGrp="1"/>
          </p:cNvSpPr>
          <p:nvPr>
            <p:ph idx="1"/>
          </p:nvPr>
        </p:nvSpPr>
        <p:spPr/>
        <p:txBody>
          <a:bodyPr>
            <a:normAutofit/>
          </a:bodyPr>
          <a:lstStyle/>
          <a:p>
            <a:r>
              <a:rPr lang="en-US" sz="2400" err="1"/>
              <a:t>Synthea’s</a:t>
            </a:r>
            <a:r>
              <a:rPr lang="en-US" sz="2400"/>
              <a:t> Generic Module Framework (GMF) enables modeling of various diseases and conditions that contribute to the medical history of synthetic patients.</a:t>
            </a:r>
          </a:p>
          <a:p>
            <a:pPr marL="0" indent="0">
              <a:buNone/>
            </a:pPr>
            <a:endParaRPr lang="en-US" sz="2400"/>
          </a:p>
          <a:p>
            <a:pPr lvl="1">
              <a:buFont typeface="Arial" panose="020B0604020202020204" pitchFamily="34" charset="0"/>
              <a:buChar char="•"/>
            </a:pPr>
            <a:r>
              <a:rPr lang="en-US" sz="2400"/>
              <a:t>Each Patient simulated independently from birth to present day</a:t>
            </a:r>
          </a:p>
          <a:p>
            <a:pPr lvl="1">
              <a:buFont typeface="Arial" panose="020B0604020202020204" pitchFamily="34" charset="0"/>
              <a:buChar char="•"/>
            </a:pPr>
            <a:r>
              <a:rPr lang="en-US" sz="2400"/>
              <a:t>Modules define diseases, conditions and medical care</a:t>
            </a:r>
          </a:p>
          <a:p>
            <a:pPr lvl="1">
              <a:buFont typeface="Arial" panose="020B0604020202020204" pitchFamily="34" charset="0"/>
              <a:buChar char="•"/>
            </a:pPr>
            <a:r>
              <a:rPr lang="en-US" sz="2400"/>
              <a:t>Original Modules based on</a:t>
            </a:r>
          </a:p>
          <a:p>
            <a:pPr lvl="2"/>
            <a:r>
              <a:rPr lang="en-US" sz="2000"/>
              <a:t>Top 10 reasons patients see PCP</a:t>
            </a:r>
          </a:p>
          <a:p>
            <a:pPr lvl="2"/>
            <a:r>
              <a:rPr lang="en-US" sz="2000"/>
              <a:t>Top 10 conditions that result in years of life lost</a:t>
            </a:r>
            <a:endParaRPr lang="en-US" sz="2400"/>
          </a:p>
          <a:p>
            <a:pPr marL="457200" lvl="1" indent="0">
              <a:buNone/>
            </a:pPr>
            <a:endParaRPr lang="en-US" sz="2400"/>
          </a:p>
          <a:p>
            <a:pPr marL="457200" lvl="1" indent="0">
              <a:buNone/>
            </a:pPr>
            <a:r>
              <a:rPr lang="en-US" sz="2400"/>
              <a:t>Additional modules available: Breast Cancer, COVID19, Veterans, UTI</a:t>
            </a:r>
          </a:p>
          <a:p>
            <a:pPr lvl="2"/>
            <a:r>
              <a:rPr lang="en-US"/>
              <a:t>https://</a:t>
            </a:r>
            <a:r>
              <a:rPr lang="en-US" err="1"/>
              <a:t>github.com</a:t>
            </a:r>
            <a:r>
              <a:rPr lang="en-US"/>
              <a:t>/</a:t>
            </a:r>
            <a:r>
              <a:rPr lang="en-US" err="1"/>
              <a:t>synthetichealth</a:t>
            </a:r>
            <a:r>
              <a:rPr lang="en-US"/>
              <a:t>/</a:t>
            </a:r>
            <a:r>
              <a:rPr lang="en-US" err="1"/>
              <a:t>synthea</a:t>
            </a:r>
            <a:r>
              <a:rPr lang="en-US"/>
              <a:t>/tree/</a:t>
            </a:r>
            <a:r>
              <a:rPr lang="en-US" err="1"/>
              <a:t>gh</a:t>
            </a:r>
            <a:r>
              <a:rPr lang="en-US"/>
              <a:t>-pages/</a:t>
            </a:r>
            <a:r>
              <a:rPr lang="en-US" err="1"/>
              <a:t>graphviz</a:t>
            </a:r>
            <a:endParaRPr lang="en-US"/>
          </a:p>
        </p:txBody>
      </p:sp>
      <p:sp>
        <p:nvSpPr>
          <p:cNvPr id="4" name="Slide Number Placeholder 3">
            <a:extLst>
              <a:ext uri="{FF2B5EF4-FFF2-40B4-BE49-F238E27FC236}">
                <a16:creationId xmlns:a16="http://schemas.microsoft.com/office/drawing/2014/main" id="{8B89E576-F3BE-4C87-8578-310445237BC2}"/>
              </a:ext>
            </a:extLst>
          </p:cNvPr>
          <p:cNvSpPr>
            <a:spLocks noGrp="1"/>
          </p:cNvSpPr>
          <p:nvPr>
            <p:ph type="sldNum" sz="quarter" idx="4"/>
          </p:nvPr>
        </p:nvSpPr>
        <p:spPr/>
        <p:txBody>
          <a:bodyPr/>
          <a:lstStyle/>
          <a:p>
            <a:fld id="{444583ED-F364-40B3-B25B-483B5033DFA3}" type="slidenum">
              <a:rPr lang="en-US" smtClean="0"/>
              <a:pPr/>
              <a:t>39</a:t>
            </a:fld>
            <a:endParaRPr lang="en-US"/>
          </a:p>
        </p:txBody>
      </p:sp>
    </p:spTree>
    <p:extLst>
      <p:ext uri="{BB962C8B-B14F-4D97-AF65-F5344CB8AC3E}">
        <p14:creationId xmlns:p14="http://schemas.microsoft.com/office/powerpoint/2010/main" val="38000801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Shape 245"/>
          <p:cNvSpPr txBox="1">
            <a:spLocks noGrp="1"/>
          </p:cNvSpPr>
          <p:nvPr>
            <p:ph type="title"/>
          </p:nvPr>
        </p:nvSpPr>
        <p:spPr>
          <a:prstGeom prst="rect">
            <a:avLst/>
          </a:prstGeom>
          <a:noFill/>
          <a:ln>
            <a:noFill/>
          </a:ln>
        </p:spPr>
        <p:txBody>
          <a:bodyPr vert="horz" lIns="91425" tIns="45700" rIns="91425" bIns="45700" rtlCol="0" anchor="ctr" anchorCtr="0">
            <a:noAutofit/>
          </a:bodyPr>
          <a:lstStyle/>
          <a:p>
            <a:pPr>
              <a:spcBef>
                <a:spcPts val="0"/>
              </a:spcBef>
              <a:buClr>
                <a:srgbClr val="20425A"/>
              </a:buClr>
              <a:buSzPct val="25000"/>
            </a:pPr>
            <a:r>
              <a:rPr lang="en-US">
                <a:latin typeface="Calibri"/>
                <a:ea typeface="Calibri"/>
                <a:cs typeface="Calibri"/>
                <a:sym typeface="Calibri"/>
              </a:rPr>
              <a:t>Ground Rules</a:t>
            </a:r>
          </a:p>
        </p:txBody>
      </p:sp>
      <p:sp>
        <p:nvSpPr>
          <p:cNvPr id="246" name="Shape 246"/>
          <p:cNvSpPr txBox="1">
            <a:spLocks noGrp="1"/>
          </p:cNvSpPr>
          <p:nvPr>
            <p:ph idx="1"/>
          </p:nvPr>
        </p:nvSpPr>
        <p:spPr>
          <a:xfrm>
            <a:off x="1832664" y="1257305"/>
            <a:ext cx="9483036" cy="4906963"/>
          </a:xfrm>
          <a:prstGeom prst="rect">
            <a:avLst/>
          </a:prstGeom>
          <a:noFill/>
          <a:ln>
            <a:noFill/>
          </a:ln>
        </p:spPr>
        <p:txBody>
          <a:bodyPr vert="horz" lIns="91425" tIns="45700" rIns="91425" bIns="45700" rtlCol="0" anchor="t" anchorCtr="0">
            <a:noAutofit/>
          </a:bodyPr>
          <a:lstStyle/>
          <a:p>
            <a:pPr indent="-266700">
              <a:spcBef>
                <a:spcPts val="0"/>
              </a:spcBef>
              <a:buClr>
                <a:srgbClr val="20425A"/>
              </a:buClr>
              <a:buSzPct val="100000"/>
              <a:buFont typeface="Arial"/>
              <a:buChar char="•"/>
            </a:pPr>
            <a:endParaRPr lang="en-US" sz="2800"/>
          </a:p>
          <a:p>
            <a:pPr marL="76200" indent="0">
              <a:spcBef>
                <a:spcPts val="0"/>
              </a:spcBef>
              <a:buClr>
                <a:srgbClr val="20425A"/>
              </a:buClr>
              <a:buSzPct val="100000"/>
              <a:buNone/>
            </a:pPr>
            <a:r>
              <a:rPr lang="en-US" sz="2800"/>
              <a:t>We built in some decent sized breaks, please return before time is up.</a:t>
            </a:r>
          </a:p>
          <a:p>
            <a:pPr marL="76200" indent="0">
              <a:spcBef>
                <a:spcPts val="0"/>
              </a:spcBef>
              <a:buClr>
                <a:srgbClr val="20425A"/>
              </a:buClr>
              <a:buSzPct val="100000"/>
              <a:buNone/>
            </a:pPr>
            <a:endParaRPr lang="en-US" sz="1800"/>
          </a:p>
          <a:p>
            <a:pPr indent="-266700">
              <a:spcBef>
                <a:spcPts val="0"/>
              </a:spcBef>
              <a:buClr>
                <a:srgbClr val="20425A"/>
              </a:buClr>
              <a:buSzPct val="100000"/>
              <a:buFont typeface="Arial"/>
              <a:buChar char="•"/>
            </a:pPr>
            <a:endParaRPr lang="en-US" sz="1400"/>
          </a:p>
          <a:p>
            <a:pPr marL="76200" indent="0">
              <a:spcBef>
                <a:spcPts val="0"/>
              </a:spcBef>
              <a:buClr>
                <a:srgbClr val="20425A"/>
              </a:buClr>
              <a:buSzPct val="100000"/>
              <a:buNone/>
            </a:pPr>
            <a:r>
              <a:rPr lang="en-US" sz="2800"/>
              <a:t>We may </a:t>
            </a:r>
            <a:r>
              <a:rPr lang="de-DE" sz="2800"/>
              <a:t>take </a:t>
            </a:r>
            <a:r>
              <a:rPr lang="en-US" sz="2800"/>
              <a:t>some questions off-line if too specific.</a:t>
            </a:r>
          </a:p>
          <a:p>
            <a:pPr marL="76200" indent="0">
              <a:spcBef>
                <a:spcPts val="0"/>
              </a:spcBef>
              <a:buClr>
                <a:srgbClr val="20425A"/>
              </a:buClr>
              <a:buSzPct val="100000"/>
              <a:buNone/>
            </a:pPr>
            <a:endParaRPr lang="en-US" sz="2800"/>
          </a:p>
          <a:p>
            <a:pPr marL="76200" indent="0">
              <a:spcBef>
                <a:spcPts val="0"/>
              </a:spcBef>
              <a:buClr>
                <a:srgbClr val="20425A"/>
              </a:buClr>
              <a:buSzPct val="100000"/>
              <a:buNone/>
            </a:pPr>
            <a:r>
              <a:rPr lang="en-US" sz="2800"/>
              <a:t>Please be respectful of each other and our individual learning journeys. </a:t>
            </a:r>
          </a:p>
        </p:txBody>
      </p:sp>
      <p:sp>
        <p:nvSpPr>
          <p:cNvPr id="247" name="Shape 247"/>
          <p:cNvSpPr txBox="1">
            <a:spLocks noGrp="1"/>
          </p:cNvSpPr>
          <p:nvPr>
            <p:ph type="sldNum" sz="quarter" idx="4"/>
          </p:nvPr>
        </p:nvSpPr>
        <p:spPr>
          <a:prstGeom prst="rect">
            <a:avLst/>
          </a:prstGeom>
        </p:spPr>
        <p:txBody>
          <a:bodyPr lIns="91425" tIns="45700" rIns="91425" bIns="45700" anchor="ctr" anchorCtr="0">
            <a:noAutofit/>
          </a:bodyPr>
          <a:lstStyle/>
          <a:p>
            <a:pPr algn="r">
              <a:buClr>
                <a:srgbClr val="000000"/>
              </a:buClr>
              <a:buSzPct val="25000"/>
            </a:pPr>
            <a:fld id="{00000000-1234-1234-1234-123412341234}" type="slidenum">
              <a:rPr lang="en-US"/>
              <a:pPr algn="r">
                <a:buClr>
                  <a:srgbClr val="000000"/>
                </a:buClr>
                <a:buSzPct val="25000"/>
              </a:pPr>
              <a:t>4</a:t>
            </a:fld>
            <a:endParaRPr lang="en-US"/>
          </a:p>
        </p:txBody>
      </p:sp>
      <p:pic>
        <p:nvPicPr>
          <p:cNvPr id="6" name="Picture 2" descr="http://data.whicdn.com/images/137419430/superthumb.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96401" y="22006"/>
            <a:ext cx="1318783" cy="10989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983539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595FD65-F9B9-43F4-A423-A33B1DE2485F}"/>
              </a:ext>
            </a:extLst>
          </p:cNvPr>
          <p:cNvSpPr>
            <a:spLocks noGrp="1"/>
          </p:cNvSpPr>
          <p:nvPr>
            <p:ph type="title"/>
          </p:nvPr>
        </p:nvSpPr>
        <p:spPr>
          <a:xfrm>
            <a:off x="1832663" y="28185"/>
            <a:ext cx="9813236" cy="838200"/>
          </a:xfrm>
        </p:spPr>
        <p:txBody>
          <a:bodyPr/>
          <a:lstStyle/>
          <a:p>
            <a:r>
              <a:rPr lang="en-US"/>
              <a:t>Synthea Tables</a:t>
            </a:r>
          </a:p>
        </p:txBody>
      </p:sp>
      <p:graphicFrame>
        <p:nvGraphicFramePr>
          <p:cNvPr id="8" name="Content Placeholder 6">
            <a:extLst>
              <a:ext uri="{FF2B5EF4-FFF2-40B4-BE49-F238E27FC236}">
                <a16:creationId xmlns:a16="http://schemas.microsoft.com/office/drawing/2014/main" id="{2CF4EF73-47AF-43E4-9E09-37608C453814}"/>
              </a:ext>
            </a:extLst>
          </p:cNvPr>
          <p:cNvGraphicFramePr>
            <a:graphicFrameLocks noGrp="1"/>
          </p:cNvGraphicFramePr>
          <p:nvPr>
            <p:ph idx="1"/>
            <p:extLst>
              <p:ext uri="{D42A27DB-BD31-4B8C-83A1-F6EECF244321}">
                <p14:modId xmlns:p14="http://schemas.microsoft.com/office/powerpoint/2010/main" val="4590293"/>
              </p:ext>
            </p:extLst>
          </p:nvPr>
        </p:nvGraphicFramePr>
        <p:xfrm>
          <a:off x="1832662" y="866385"/>
          <a:ext cx="9949435" cy="5679150"/>
        </p:xfrm>
        <a:graphic>
          <a:graphicData uri="http://schemas.openxmlformats.org/drawingml/2006/table">
            <a:tbl>
              <a:tblPr/>
              <a:tblGrid>
                <a:gridCol w="3946689">
                  <a:extLst>
                    <a:ext uri="{9D8B030D-6E8A-4147-A177-3AD203B41FA5}">
                      <a16:colId xmlns:a16="http://schemas.microsoft.com/office/drawing/2014/main" val="1835523396"/>
                    </a:ext>
                  </a:extLst>
                </a:gridCol>
                <a:gridCol w="6002746">
                  <a:extLst>
                    <a:ext uri="{9D8B030D-6E8A-4147-A177-3AD203B41FA5}">
                      <a16:colId xmlns:a16="http://schemas.microsoft.com/office/drawing/2014/main" val="2246338279"/>
                    </a:ext>
                  </a:extLst>
                </a:gridCol>
              </a:tblGrid>
              <a:tr h="260817">
                <a:tc>
                  <a:txBody>
                    <a:bodyPr/>
                    <a:lstStyle/>
                    <a:p>
                      <a:r>
                        <a:rPr lang="en-US" sz="1400" b="1" u="none">
                          <a:effectLst/>
                          <a:latin typeface="+mn-lt"/>
                        </a:rPr>
                        <a:t>File</a:t>
                      </a:r>
                    </a:p>
                  </a:txBody>
                  <a:tcPr marL="73946" marR="73946" marT="34129" marB="341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r>
                        <a:rPr lang="en-US" sz="1400" b="1">
                          <a:effectLst/>
                          <a:latin typeface="+mn-lt"/>
                        </a:rPr>
                        <a:t>Description</a:t>
                      </a:r>
                    </a:p>
                  </a:txBody>
                  <a:tcPr marL="73946" marR="73946" marT="34129" marB="341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4000223477"/>
                  </a:ext>
                </a:extLst>
              </a:tr>
              <a:tr h="260817">
                <a:tc>
                  <a:txBody>
                    <a:bodyPr/>
                    <a:lstStyle/>
                    <a:p>
                      <a:r>
                        <a:rPr lang="en-US" sz="1400" u="none" strike="noStrike">
                          <a:solidFill>
                            <a:srgbClr val="0366D6"/>
                          </a:solidFill>
                          <a:effectLst/>
                          <a:latin typeface="+mn-lt"/>
                          <a:hlinkClick r:id="rId3"/>
                        </a:rPr>
                        <a:t>allergies.csv</a:t>
                      </a:r>
                      <a:endParaRPr lang="en-US" sz="1400" u="none">
                        <a:effectLst/>
                        <a:latin typeface="+mn-lt"/>
                      </a:endParaRPr>
                    </a:p>
                  </a:txBody>
                  <a:tcPr marL="73946" marR="73946" marT="34129" marB="341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US" sz="1400">
                          <a:effectLst/>
                          <a:latin typeface="+mn-lt"/>
                        </a:rPr>
                        <a:t>Patient allergy data.</a:t>
                      </a:r>
                    </a:p>
                  </a:txBody>
                  <a:tcPr marL="73946" marR="73946" marT="34129" marB="341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352566462"/>
                  </a:ext>
                </a:extLst>
              </a:tr>
              <a:tr h="322669">
                <a:tc>
                  <a:txBody>
                    <a:bodyPr/>
                    <a:lstStyle/>
                    <a:p>
                      <a:r>
                        <a:rPr lang="en-US" sz="1400" u="none" strike="noStrike">
                          <a:solidFill>
                            <a:srgbClr val="0366D6"/>
                          </a:solidFill>
                          <a:effectLst/>
                          <a:latin typeface="+mn-lt"/>
                          <a:hlinkClick r:id="rId4"/>
                        </a:rPr>
                        <a:t>careplans.csv</a:t>
                      </a:r>
                      <a:endParaRPr lang="en-US" sz="1400" u="none">
                        <a:effectLst/>
                        <a:latin typeface="+mn-lt"/>
                      </a:endParaRPr>
                    </a:p>
                  </a:txBody>
                  <a:tcPr marL="73946" marR="73946" marT="34129" marB="341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6F8FA"/>
                    </a:solidFill>
                  </a:tcPr>
                </a:tc>
                <a:tc>
                  <a:txBody>
                    <a:bodyPr/>
                    <a:lstStyle/>
                    <a:p>
                      <a:r>
                        <a:rPr lang="en-US" sz="1400">
                          <a:effectLst/>
                          <a:latin typeface="+mn-lt"/>
                        </a:rPr>
                        <a:t>Patient care plan data, including goals.</a:t>
                      </a:r>
                    </a:p>
                  </a:txBody>
                  <a:tcPr marL="73946" marR="73946" marT="34129" marB="341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6F8FA"/>
                    </a:solidFill>
                  </a:tcPr>
                </a:tc>
                <a:extLst>
                  <a:ext uri="{0D108BD9-81ED-4DB2-BD59-A6C34878D82A}">
                    <a16:rowId xmlns:a16="http://schemas.microsoft.com/office/drawing/2014/main" val="4186690816"/>
                  </a:ext>
                </a:extLst>
              </a:tr>
              <a:tr h="322669">
                <a:tc>
                  <a:txBody>
                    <a:bodyPr/>
                    <a:lstStyle/>
                    <a:p>
                      <a:pPr lvl="0">
                        <a:buNone/>
                      </a:pPr>
                      <a:r>
                        <a:rPr lang="en-US" sz="1400" b="0" i="0" u="none" kern="1200">
                          <a:solidFill>
                            <a:schemeClr val="tx1"/>
                          </a:solidFill>
                          <a:effectLst/>
                          <a:latin typeface="+mn-lt"/>
                          <a:ea typeface="+mn-ea"/>
                          <a:cs typeface="+mn-cs"/>
                          <a:hlinkClick r:id="rId5"/>
                        </a:rPr>
                        <a:t>claims.csv</a:t>
                      </a:r>
                      <a:endParaRPr lang="en-US" sz="1400" u="none" strike="noStrike">
                        <a:solidFill>
                          <a:srgbClr val="0366D6"/>
                        </a:solidFill>
                        <a:effectLst/>
                        <a:latin typeface="+mn-lt"/>
                      </a:endParaRPr>
                    </a:p>
                  </a:txBody>
                  <a:tcPr marL="73945" marR="73945" marT="34129" marB="34129" anchor="ctr">
                    <a:lnL w="12700">
                      <a:solidFill>
                        <a:schemeClr val="tx1"/>
                      </a:solidFill>
                    </a:lnL>
                    <a:lnR w="12700">
                      <a:solidFill>
                        <a:schemeClr val="tx1"/>
                      </a:solidFill>
                    </a:lnR>
                    <a:lnT w="12700">
                      <a:solidFill>
                        <a:schemeClr val="tx1"/>
                      </a:solidFill>
                    </a:lnT>
                    <a:lnB w="12700" cap="flat" cmpd="sng" algn="ctr">
                      <a:solidFill>
                        <a:schemeClr val="tx1"/>
                      </a:solidFill>
                      <a:prstDash val="solid"/>
                      <a:round/>
                      <a:headEnd type="none" w="med" len="med"/>
                      <a:tailEnd type="none" w="med" len="med"/>
                    </a:lnB>
                    <a:solidFill>
                      <a:srgbClr val="F6F8FA"/>
                    </a:solidFill>
                  </a:tcPr>
                </a:tc>
                <a:tc>
                  <a:txBody>
                    <a:bodyPr/>
                    <a:lstStyle/>
                    <a:p>
                      <a:pPr lvl="0">
                        <a:buNone/>
                      </a:pPr>
                      <a:r>
                        <a:rPr lang="en-US" sz="1400" b="0" i="0" kern="1200">
                          <a:solidFill>
                            <a:schemeClr val="tx1"/>
                          </a:solidFill>
                          <a:effectLst/>
                          <a:latin typeface="+mn-lt"/>
                          <a:ea typeface="+mn-ea"/>
                          <a:cs typeface="+mn-cs"/>
                        </a:rPr>
                        <a:t>Patient claim data.</a:t>
                      </a:r>
                      <a:endParaRPr lang="en-US" sz="1400">
                        <a:effectLst/>
                        <a:latin typeface="+mn-lt"/>
                      </a:endParaRPr>
                    </a:p>
                  </a:txBody>
                  <a:tcPr marL="73945" marR="73945" marT="34129" marB="34129" anchor="ctr">
                    <a:lnL w="12700">
                      <a:solidFill>
                        <a:schemeClr val="tx1"/>
                      </a:solidFill>
                    </a:lnL>
                    <a:lnR w="12700">
                      <a:solidFill>
                        <a:schemeClr val="tx1"/>
                      </a:solidFill>
                    </a:lnR>
                    <a:lnT w="12700">
                      <a:solidFill>
                        <a:schemeClr val="tx1"/>
                      </a:solidFill>
                    </a:lnT>
                    <a:lnB w="12700" cap="flat" cmpd="sng" algn="ctr">
                      <a:solidFill>
                        <a:schemeClr val="tx1"/>
                      </a:solidFill>
                      <a:prstDash val="solid"/>
                      <a:round/>
                      <a:headEnd type="none" w="med" len="med"/>
                      <a:tailEnd type="none" w="med" len="med"/>
                    </a:lnB>
                    <a:solidFill>
                      <a:srgbClr val="F6F8FA"/>
                    </a:solidFill>
                  </a:tcPr>
                </a:tc>
                <a:extLst>
                  <a:ext uri="{0D108BD9-81ED-4DB2-BD59-A6C34878D82A}">
                    <a16:rowId xmlns:a16="http://schemas.microsoft.com/office/drawing/2014/main" val="3000405468"/>
                  </a:ext>
                </a:extLst>
              </a:tr>
              <a:tr h="32266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u="none">
                          <a:effectLst/>
                          <a:latin typeface="+mn-lt"/>
                          <a:hlinkClick r:id="rId6"/>
                        </a:rPr>
                        <a:t>claims_transactions.csv</a:t>
                      </a:r>
                      <a:endParaRPr lang="en-US" sz="1400" u="none">
                        <a:effectLst/>
                        <a:latin typeface="+mn-lt"/>
                      </a:endParaRPr>
                    </a:p>
                  </a:txBody>
                  <a:tcPr marL="73945" marR="73945" marT="34129" marB="34129" anchor="ctr">
                    <a:lnL w="12700">
                      <a:solidFill>
                        <a:schemeClr val="tx1"/>
                      </a:solid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6F8FA"/>
                    </a:solidFill>
                  </a:tcPr>
                </a:tc>
                <a:tc>
                  <a:txBody>
                    <a:bodyPr/>
                    <a:lstStyle/>
                    <a:p>
                      <a:pPr lvl="0">
                        <a:buNone/>
                      </a:pPr>
                      <a:r>
                        <a:rPr lang="en-US" sz="1400" b="0" i="0" kern="1200">
                          <a:solidFill>
                            <a:schemeClr val="tx1"/>
                          </a:solidFill>
                          <a:effectLst/>
                          <a:latin typeface="+mn-lt"/>
                          <a:ea typeface="+mn-ea"/>
                          <a:cs typeface="+mn-cs"/>
                        </a:rPr>
                        <a:t>Transactions per line item per claim</a:t>
                      </a:r>
                      <a:endParaRPr lang="en-US" sz="1400">
                        <a:effectLst/>
                        <a:latin typeface="+mn-lt"/>
                      </a:endParaRPr>
                    </a:p>
                  </a:txBody>
                  <a:tcPr marL="73945" marR="73945" marT="34129" marB="34129" anchor="ctr">
                    <a:lnL w="12700" cap="flat" cmpd="sng" algn="ctr">
                      <a:solidFill>
                        <a:schemeClr val="tx1"/>
                      </a:solidFill>
                      <a:prstDash val="solid"/>
                      <a:round/>
                      <a:headEnd type="none" w="med" len="med"/>
                      <a:tailEnd type="none" w="med" len="med"/>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6F8FA"/>
                    </a:solidFill>
                  </a:tcPr>
                </a:tc>
                <a:extLst>
                  <a:ext uri="{0D108BD9-81ED-4DB2-BD59-A6C34878D82A}">
                    <a16:rowId xmlns:a16="http://schemas.microsoft.com/office/drawing/2014/main" val="2525611479"/>
                  </a:ext>
                </a:extLst>
              </a:tr>
              <a:tr h="260817">
                <a:tc>
                  <a:txBody>
                    <a:bodyPr/>
                    <a:lstStyle/>
                    <a:p>
                      <a:r>
                        <a:rPr lang="en-US" sz="1400" u="none" strike="noStrike">
                          <a:solidFill>
                            <a:srgbClr val="0366D6"/>
                          </a:solidFill>
                          <a:effectLst/>
                          <a:latin typeface="+mn-lt"/>
                          <a:hlinkClick r:id="rId7"/>
                        </a:rPr>
                        <a:t>conditions.csv</a:t>
                      </a:r>
                      <a:endParaRPr lang="en-US" sz="1400" u="none">
                        <a:effectLst/>
                        <a:latin typeface="+mn-lt"/>
                      </a:endParaRPr>
                    </a:p>
                  </a:txBody>
                  <a:tcPr marL="73946" marR="73946" marT="34129" marB="341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US" sz="1400">
                          <a:effectLst/>
                          <a:latin typeface="+mn-lt"/>
                        </a:rPr>
                        <a:t>Patient conditions or diagnoses.</a:t>
                      </a:r>
                    </a:p>
                  </a:txBody>
                  <a:tcPr marL="73946" marR="73946" marT="34129" marB="341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554946786"/>
                  </a:ext>
                </a:extLst>
              </a:tr>
              <a:tr h="26081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u="none">
                          <a:effectLst/>
                          <a:latin typeface="+mn-lt"/>
                          <a:hlinkClick r:id="rId8"/>
                        </a:rPr>
                        <a:t>devices.csv</a:t>
                      </a:r>
                      <a:endParaRPr lang="en-US" sz="1400" u="none">
                        <a:effectLst/>
                        <a:latin typeface="+mn-lt"/>
                      </a:endParaRPr>
                    </a:p>
                  </a:txBody>
                  <a:tcPr marL="73946" marR="73946" marT="34129" marB="341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US" sz="1400">
                          <a:effectLst/>
                          <a:latin typeface="+mn-lt"/>
                        </a:rPr>
                        <a:t>Patient-affixed permanent and semi-permanent devices.</a:t>
                      </a:r>
                    </a:p>
                  </a:txBody>
                  <a:tcPr marL="73946" marR="73946" marT="34129" marB="341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469048946"/>
                  </a:ext>
                </a:extLst>
              </a:tr>
              <a:tr h="260817">
                <a:tc>
                  <a:txBody>
                    <a:bodyPr/>
                    <a:lstStyle/>
                    <a:p>
                      <a:r>
                        <a:rPr lang="en-US" sz="1400" u="none" strike="noStrike">
                          <a:solidFill>
                            <a:srgbClr val="0366D6"/>
                          </a:solidFill>
                          <a:effectLst/>
                          <a:latin typeface="+mn-lt"/>
                          <a:hlinkClick r:id="rId9"/>
                        </a:rPr>
                        <a:t>encounters.csv</a:t>
                      </a:r>
                      <a:endParaRPr lang="en-US" sz="1400" u="none">
                        <a:effectLst/>
                        <a:latin typeface="+mn-lt"/>
                      </a:endParaRPr>
                    </a:p>
                  </a:txBody>
                  <a:tcPr marL="73946" marR="73946" marT="34129" marB="341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6F8FA"/>
                    </a:solidFill>
                  </a:tcPr>
                </a:tc>
                <a:tc>
                  <a:txBody>
                    <a:bodyPr/>
                    <a:lstStyle/>
                    <a:p>
                      <a:r>
                        <a:rPr lang="en-US" sz="1400">
                          <a:effectLst/>
                          <a:latin typeface="+mn-lt"/>
                        </a:rPr>
                        <a:t>Patient encounter data.</a:t>
                      </a:r>
                    </a:p>
                  </a:txBody>
                  <a:tcPr marL="73946" marR="73946" marT="34129" marB="341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6F8FA"/>
                    </a:solidFill>
                  </a:tcPr>
                </a:tc>
                <a:extLst>
                  <a:ext uri="{0D108BD9-81ED-4DB2-BD59-A6C34878D82A}">
                    <a16:rowId xmlns:a16="http://schemas.microsoft.com/office/drawing/2014/main" val="4191614702"/>
                  </a:ext>
                </a:extLst>
              </a:tr>
              <a:tr h="260817">
                <a:tc>
                  <a:txBody>
                    <a:bodyPr/>
                    <a:lstStyle/>
                    <a:p>
                      <a:r>
                        <a:rPr lang="en-US" sz="1400" u="none" strike="noStrike">
                          <a:solidFill>
                            <a:srgbClr val="0366D6"/>
                          </a:solidFill>
                          <a:effectLst/>
                          <a:latin typeface="+mn-lt"/>
                          <a:hlinkClick r:id="rId10"/>
                        </a:rPr>
                        <a:t>imaging_studies.csv</a:t>
                      </a:r>
                      <a:endParaRPr lang="en-US" sz="1400" u="none">
                        <a:effectLst/>
                        <a:latin typeface="+mn-lt"/>
                      </a:endParaRPr>
                    </a:p>
                  </a:txBody>
                  <a:tcPr marL="73946" marR="73946" marT="34129" marB="341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US" sz="1400">
                          <a:effectLst/>
                          <a:latin typeface="+mn-lt"/>
                        </a:rPr>
                        <a:t>Patient imaging metadata.</a:t>
                      </a:r>
                    </a:p>
                  </a:txBody>
                  <a:tcPr marL="73946" marR="73946" marT="34129" marB="341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691323041"/>
                  </a:ext>
                </a:extLst>
              </a:tr>
              <a:tr h="260817">
                <a:tc>
                  <a:txBody>
                    <a:bodyPr/>
                    <a:lstStyle/>
                    <a:p>
                      <a:r>
                        <a:rPr lang="en-US" sz="1400" u="none" strike="noStrike">
                          <a:solidFill>
                            <a:srgbClr val="0366D6"/>
                          </a:solidFill>
                          <a:effectLst/>
                          <a:latin typeface="+mn-lt"/>
                          <a:hlinkClick r:id="rId11"/>
                        </a:rPr>
                        <a:t>immunizations.csv</a:t>
                      </a:r>
                      <a:endParaRPr lang="en-US" sz="1400" u="none">
                        <a:effectLst/>
                        <a:latin typeface="+mn-lt"/>
                      </a:endParaRPr>
                    </a:p>
                  </a:txBody>
                  <a:tcPr marL="73946" marR="73946" marT="34129" marB="341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6F8FA"/>
                    </a:solidFill>
                  </a:tcPr>
                </a:tc>
                <a:tc>
                  <a:txBody>
                    <a:bodyPr/>
                    <a:lstStyle/>
                    <a:p>
                      <a:r>
                        <a:rPr lang="en-US" sz="1400">
                          <a:effectLst/>
                          <a:latin typeface="+mn-lt"/>
                        </a:rPr>
                        <a:t>Patient immunization data.</a:t>
                      </a:r>
                    </a:p>
                  </a:txBody>
                  <a:tcPr marL="73946" marR="73946" marT="34129" marB="341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6F8FA"/>
                    </a:solidFill>
                  </a:tcPr>
                </a:tc>
                <a:extLst>
                  <a:ext uri="{0D108BD9-81ED-4DB2-BD59-A6C34878D82A}">
                    <a16:rowId xmlns:a16="http://schemas.microsoft.com/office/drawing/2014/main" val="1455656979"/>
                  </a:ext>
                </a:extLst>
              </a:tr>
              <a:tr h="260817">
                <a:tc>
                  <a:txBody>
                    <a:bodyPr/>
                    <a:lstStyle/>
                    <a:p>
                      <a:r>
                        <a:rPr lang="en-US" sz="1400" u="none" strike="noStrike">
                          <a:solidFill>
                            <a:srgbClr val="0366D6"/>
                          </a:solidFill>
                          <a:effectLst/>
                          <a:latin typeface="+mn-lt"/>
                          <a:hlinkClick r:id="rId12"/>
                        </a:rPr>
                        <a:t>medications.csv</a:t>
                      </a:r>
                      <a:endParaRPr lang="en-US" sz="1400" u="none">
                        <a:effectLst/>
                        <a:latin typeface="+mn-lt"/>
                      </a:endParaRPr>
                    </a:p>
                  </a:txBody>
                  <a:tcPr marL="73946" marR="73946" marT="34129" marB="341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US" sz="1400">
                          <a:effectLst/>
                          <a:latin typeface="+mn-lt"/>
                        </a:rPr>
                        <a:t>Patient medication data.</a:t>
                      </a:r>
                    </a:p>
                  </a:txBody>
                  <a:tcPr marL="73946" marR="73946" marT="34129" marB="341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372557026"/>
                  </a:ext>
                </a:extLst>
              </a:tr>
              <a:tr h="322669">
                <a:tc>
                  <a:txBody>
                    <a:bodyPr/>
                    <a:lstStyle/>
                    <a:p>
                      <a:r>
                        <a:rPr lang="en-US" sz="1400" u="none" strike="noStrike">
                          <a:solidFill>
                            <a:srgbClr val="0366D6"/>
                          </a:solidFill>
                          <a:effectLst/>
                          <a:latin typeface="+mn-lt"/>
                          <a:hlinkClick r:id="rId13"/>
                        </a:rPr>
                        <a:t>observations.csv</a:t>
                      </a:r>
                      <a:endParaRPr lang="en-US" sz="1400" u="none">
                        <a:effectLst/>
                        <a:latin typeface="+mn-lt"/>
                      </a:endParaRPr>
                    </a:p>
                  </a:txBody>
                  <a:tcPr marL="73946" marR="73946" marT="34129" marB="341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6F8FA"/>
                    </a:solidFill>
                  </a:tcPr>
                </a:tc>
                <a:tc>
                  <a:txBody>
                    <a:bodyPr/>
                    <a:lstStyle/>
                    <a:p>
                      <a:r>
                        <a:rPr lang="en-US" sz="1400">
                          <a:effectLst/>
                          <a:latin typeface="+mn-lt"/>
                        </a:rPr>
                        <a:t>Patient observations including vital signs and lab reports.</a:t>
                      </a:r>
                    </a:p>
                  </a:txBody>
                  <a:tcPr marL="73946" marR="73946" marT="34129" marB="341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6F8FA"/>
                    </a:solidFill>
                  </a:tcPr>
                </a:tc>
                <a:extLst>
                  <a:ext uri="{0D108BD9-81ED-4DB2-BD59-A6C34878D82A}">
                    <a16:rowId xmlns:a16="http://schemas.microsoft.com/office/drawing/2014/main" val="3347401165"/>
                  </a:ext>
                </a:extLst>
              </a:tr>
              <a:tr h="322669">
                <a:tc>
                  <a:txBody>
                    <a:bodyPr/>
                    <a:lstStyle/>
                    <a:p>
                      <a:r>
                        <a:rPr lang="en-US" sz="1400" u="none" strike="noStrike">
                          <a:solidFill>
                            <a:srgbClr val="0366D6"/>
                          </a:solidFill>
                          <a:effectLst/>
                          <a:latin typeface="+mn-lt"/>
                          <a:hlinkClick r:id="rId14"/>
                        </a:rPr>
                        <a:t>organizations.csv</a:t>
                      </a:r>
                      <a:endParaRPr lang="en-US" sz="1400" u="none">
                        <a:effectLst/>
                        <a:latin typeface="+mn-lt"/>
                      </a:endParaRPr>
                    </a:p>
                  </a:txBody>
                  <a:tcPr marL="73946" marR="73946" marT="34129" marB="341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US" sz="1400">
                          <a:effectLst/>
                          <a:latin typeface="+mn-lt"/>
                        </a:rPr>
                        <a:t>Provider organizations including hospitals.</a:t>
                      </a:r>
                    </a:p>
                  </a:txBody>
                  <a:tcPr marL="73946" marR="73946" marT="34129" marB="341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525699593"/>
                  </a:ext>
                </a:extLst>
              </a:tr>
              <a:tr h="260817">
                <a:tc>
                  <a:txBody>
                    <a:bodyPr/>
                    <a:lstStyle/>
                    <a:p>
                      <a:r>
                        <a:rPr lang="en-US" sz="1400" u="none" strike="noStrike">
                          <a:solidFill>
                            <a:srgbClr val="0366D6"/>
                          </a:solidFill>
                          <a:effectLst/>
                          <a:latin typeface="+mn-lt"/>
                          <a:hlinkClick r:id="rId15"/>
                        </a:rPr>
                        <a:t>patients.csv</a:t>
                      </a:r>
                      <a:endParaRPr lang="en-US" sz="1400" u="none">
                        <a:effectLst/>
                        <a:latin typeface="+mn-lt"/>
                      </a:endParaRPr>
                    </a:p>
                  </a:txBody>
                  <a:tcPr marL="73946" marR="73946" marT="34129" marB="341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6F8FA"/>
                    </a:solidFill>
                  </a:tcPr>
                </a:tc>
                <a:tc>
                  <a:txBody>
                    <a:bodyPr/>
                    <a:lstStyle/>
                    <a:p>
                      <a:r>
                        <a:rPr lang="en-US" sz="1400">
                          <a:effectLst/>
                          <a:latin typeface="+mn-lt"/>
                        </a:rPr>
                        <a:t>Patient demographic data.</a:t>
                      </a:r>
                    </a:p>
                  </a:txBody>
                  <a:tcPr marL="73946" marR="73946" marT="34129" marB="341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6F8FA"/>
                    </a:solidFill>
                  </a:tcPr>
                </a:tc>
                <a:extLst>
                  <a:ext uri="{0D108BD9-81ED-4DB2-BD59-A6C34878D82A}">
                    <a16:rowId xmlns:a16="http://schemas.microsoft.com/office/drawing/2014/main" val="2665088046"/>
                  </a:ext>
                </a:extLst>
              </a:tr>
              <a:tr h="26081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u="none">
                          <a:effectLst/>
                          <a:latin typeface="+mn-lt"/>
                          <a:hlinkClick r:id="rId16"/>
                        </a:rPr>
                        <a:t>payer_transitions.csv</a:t>
                      </a:r>
                      <a:endParaRPr lang="en-US" sz="1400" u="none">
                        <a:effectLst/>
                        <a:latin typeface="+mn-lt"/>
                      </a:endParaRPr>
                    </a:p>
                  </a:txBody>
                  <a:tcPr marL="73946" marR="73946" marT="34129" marB="341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6F8FA"/>
                    </a:solidFill>
                  </a:tcPr>
                </a:tc>
                <a:tc>
                  <a:txBody>
                    <a:bodyPr/>
                    <a:lstStyle/>
                    <a:p>
                      <a:r>
                        <a:rPr lang="en-US" sz="1400">
                          <a:effectLst/>
                          <a:latin typeface="+mn-lt"/>
                        </a:rPr>
                        <a:t>Payer Transition data (i.e. changes in health insurance).</a:t>
                      </a:r>
                    </a:p>
                  </a:txBody>
                  <a:tcPr marL="73946" marR="73946" marT="34129" marB="341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6F8FA"/>
                    </a:solidFill>
                  </a:tcPr>
                </a:tc>
                <a:extLst>
                  <a:ext uri="{0D108BD9-81ED-4DB2-BD59-A6C34878D82A}">
                    <a16:rowId xmlns:a16="http://schemas.microsoft.com/office/drawing/2014/main" val="2509369704"/>
                  </a:ext>
                </a:extLst>
              </a:tr>
              <a:tr h="26081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u="none">
                          <a:effectLst/>
                          <a:latin typeface="+mn-lt"/>
                          <a:hlinkClick r:id="rId17"/>
                        </a:rPr>
                        <a:t>payers.csv</a:t>
                      </a:r>
                      <a:endParaRPr lang="en-US" sz="1400" u="none">
                        <a:effectLst/>
                        <a:latin typeface="+mn-lt"/>
                      </a:endParaRPr>
                    </a:p>
                  </a:txBody>
                  <a:tcPr marL="73946" marR="73946" marT="34129" marB="341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6F8FA"/>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effectLst/>
                          <a:latin typeface="+mn-lt"/>
                        </a:rPr>
                        <a:t>Payer organization data.</a:t>
                      </a:r>
                    </a:p>
                  </a:txBody>
                  <a:tcPr marL="73946" marR="73946" marT="34129" marB="341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6F8FA"/>
                    </a:solidFill>
                  </a:tcPr>
                </a:tc>
                <a:extLst>
                  <a:ext uri="{0D108BD9-81ED-4DB2-BD59-A6C34878D82A}">
                    <a16:rowId xmlns:a16="http://schemas.microsoft.com/office/drawing/2014/main" val="615645228"/>
                  </a:ext>
                </a:extLst>
              </a:tr>
              <a:tr h="322669">
                <a:tc>
                  <a:txBody>
                    <a:bodyPr/>
                    <a:lstStyle/>
                    <a:p>
                      <a:r>
                        <a:rPr lang="en-US" sz="1400" u="none" strike="noStrike">
                          <a:solidFill>
                            <a:srgbClr val="0366D6"/>
                          </a:solidFill>
                          <a:effectLst/>
                          <a:latin typeface="+mn-lt"/>
                          <a:hlinkClick r:id="rId18"/>
                        </a:rPr>
                        <a:t>procedures.csv</a:t>
                      </a:r>
                      <a:endParaRPr lang="en-US" sz="1400" u="none">
                        <a:effectLst/>
                        <a:latin typeface="+mn-lt"/>
                      </a:endParaRPr>
                    </a:p>
                  </a:txBody>
                  <a:tcPr marL="73946" marR="73946" marT="34129" marB="341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US" sz="1400">
                          <a:effectLst/>
                          <a:latin typeface="+mn-lt"/>
                        </a:rPr>
                        <a:t>Patient procedure data including surgeries.</a:t>
                      </a:r>
                    </a:p>
                  </a:txBody>
                  <a:tcPr marL="73946" marR="73946" marT="34129" marB="341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932761453"/>
                  </a:ext>
                </a:extLst>
              </a:tr>
              <a:tr h="322669">
                <a:tc>
                  <a:txBody>
                    <a:bodyPr/>
                    <a:lstStyle/>
                    <a:p>
                      <a:r>
                        <a:rPr lang="en-US" sz="1400" u="none" strike="noStrike">
                          <a:solidFill>
                            <a:srgbClr val="0366D6"/>
                          </a:solidFill>
                          <a:effectLst/>
                          <a:latin typeface="+mn-lt"/>
                          <a:hlinkClick r:id="rId18"/>
                        </a:rPr>
                        <a:t>providers.csv</a:t>
                      </a:r>
                      <a:endParaRPr lang="en-US" sz="1400" u="none">
                        <a:effectLst/>
                        <a:latin typeface="+mn-lt"/>
                      </a:endParaRPr>
                    </a:p>
                  </a:txBody>
                  <a:tcPr marL="73946" marR="73946" marT="34129" marB="341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6F8FA"/>
                    </a:solidFill>
                  </a:tcPr>
                </a:tc>
                <a:tc>
                  <a:txBody>
                    <a:bodyPr/>
                    <a:lstStyle/>
                    <a:p>
                      <a:r>
                        <a:rPr lang="en-US" sz="1400">
                          <a:effectLst/>
                          <a:latin typeface="+mn-lt"/>
                        </a:rPr>
                        <a:t>Clinicians that provide patient care.</a:t>
                      </a:r>
                    </a:p>
                  </a:txBody>
                  <a:tcPr marL="73946" marR="73946" marT="34129" marB="341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6F8FA"/>
                    </a:solidFill>
                  </a:tcPr>
                </a:tc>
                <a:extLst>
                  <a:ext uri="{0D108BD9-81ED-4DB2-BD59-A6C34878D82A}">
                    <a16:rowId xmlns:a16="http://schemas.microsoft.com/office/drawing/2014/main" val="3589424704"/>
                  </a:ext>
                </a:extLst>
              </a:tr>
              <a:tr h="32266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u="none">
                          <a:effectLst/>
                          <a:latin typeface="+mn-lt"/>
                          <a:hlinkClick r:id="rId19"/>
                        </a:rPr>
                        <a:t>supplies.csv</a:t>
                      </a:r>
                      <a:endParaRPr lang="en-US" sz="1400" u="none">
                        <a:effectLst/>
                        <a:latin typeface="+mn-lt"/>
                      </a:endParaRPr>
                    </a:p>
                  </a:txBody>
                  <a:tcPr marL="73946" marR="73946" marT="34129" marB="341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6F8FA"/>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effectLst/>
                          <a:latin typeface="+mn-lt"/>
                        </a:rPr>
                        <a:t>Supplies used in the provision of care.</a:t>
                      </a:r>
                    </a:p>
                  </a:txBody>
                  <a:tcPr marL="73946" marR="73946" marT="34129" marB="341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6F8FA"/>
                    </a:solidFill>
                  </a:tcPr>
                </a:tc>
                <a:extLst>
                  <a:ext uri="{0D108BD9-81ED-4DB2-BD59-A6C34878D82A}">
                    <a16:rowId xmlns:a16="http://schemas.microsoft.com/office/drawing/2014/main" val="3510547422"/>
                  </a:ext>
                </a:extLst>
              </a:tr>
            </a:tbl>
          </a:graphicData>
        </a:graphic>
      </p:graphicFrame>
      <p:sp>
        <p:nvSpPr>
          <p:cNvPr id="2" name="Slide Number Placeholder 1">
            <a:extLst>
              <a:ext uri="{FF2B5EF4-FFF2-40B4-BE49-F238E27FC236}">
                <a16:creationId xmlns:a16="http://schemas.microsoft.com/office/drawing/2014/main" id="{8D6184D4-05FF-43C4-8781-FDA5C4BE901C}"/>
              </a:ext>
            </a:extLst>
          </p:cNvPr>
          <p:cNvSpPr>
            <a:spLocks noGrp="1"/>
          </p:cNvSpPr>
          <p:nvPr>
            <p:ph type="sldNum" sz="quarter" idx="4"/>
          </p:nvPr>
        </p:nvSpPr>
        <p:spPr/>
        <p:txBody>
          <a:bodyPr/>
          <a:lstStyle/>
          <a:p>
            <a:fld id="{444583ED-F364-40B3-B25B-483B5033DFA3}" type="slidenum">
              <a:rPr lang="en-US" smtClean="0"/>
              <a:pPr/>
              <a:t>40</a:t>
            </a:fld>
            <a:endParaRPr lang="en-US"/>
          </a:p>
        </p:txBody>
      </p:sp>
    </p:spTree>
    <p:extLst>
      <p:ext uri="{BB962C8B-B14F-4D97-AF65-F5344CB8AC3E}">
        <p14:creationId xmlns:p14="http://schemas.microsoft.com/office/powerpoint/2010/main" val="128792129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E64F03-6A36-242F-00E9-C3737DFD800F}"/>
              </a:ext>
            </a:extLst>
          </p:cNvPr>
          <p:cNvSpPr>
            <a:spLocks noGrp="1"/>
          </p:cNvSpPr>
          <p:nvPr>
            <p:ph type="title"/>
          </p:nvPr>
        </p:nvSpPr>
        <p:spPr>
          <a:xfrm>
            <a:off x="1778478" y="66417"/>
            <a:ext cx="9813236" cy="838200"/>
          </a:xfrm>
        </p:spPr>
        <p:txBody>
          <a:bodyPr/>
          <a:lstStyle/>
          <a:p>
            <a:r>
              <a:rPr lang="en-US"/>
              <a:t>Our population</a:t>
            </a:r>
          </a:p>
        </p:txBody>
      </p:sp>
      <p:sp>
        <p:nvSpPr>
          <p:cNvPr id="4" name="Slide Number Placeholder 3">
            <a:extLst>
              <a:ext uri="{FF2B5EF4-FFF2-40B4-BE49-F238E27FC236}">
                <a16:creationId xmlns:a16="http://schemas.microsoft.com/office/drawing/2014/main" id="{A7DC2A23-3955-3214-1F04-7E3A28202150}"/>
              </a:ext>
            </a:extLst>
          </p:cNvPr>
          <p:cNvSpPr>
            <a:spLocks noGrp="1"/>
          </p:cNvSpPr>
          <p:nvPr>
            <p:ph type="sldNum" sz="quarter" idx="4"/>
          </p:nvPr>
        </p:nvSpPr>
        <p:spPr/>
        <p:txBody>
          <a:bodyPr/>
          <a:lstStyle/>
          <a:p>
            <a:fld id="{444583ED-F364-40B3-B25B-483B5033DFA3}" type="slidenum">
              <a:rPr lang="en-US" smtClean="0"/>
              <a:pPr/>
              <a:t>41</a:t>
            </a:fld>
            <a:endParaRPr lang="en-US"/>
          </a:p>
        </p:txBody>
      </p:sp>
      <p:pic>
        <p:nvPicPr>
          <p:cNvPr id="6" name="Picture 5" descr="A blue and black logo with a number and people&#10;&#10;Description automatically generated">
            <a:extLst>
              <a:ext uri="{FF2B5EF4-FFF2-40B4-BE49-F238E27FC236}">
                <a16:creationId xmlns:a16="http://schemas.microsoft.com/office/drawing/2014/main" id="{C4C1729D-E9AF-B396-2EA2-1ACF3F7F2D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78314" y="956309"/>
            <a:ext cx="2516132" cy="1214078"/>
          </a:xfrm>
          <a:prstGeom prst="rect">
            <a:avLst/>
          </a:prstGeom>
        </p:spPr>
      </p:pic>
      <p:pic>
        <p:nvPicPr>
          <p:cNvPr id="8" name="Picture 7" descr="A screenshot of a phone&#10;&#10;Description automatically generated">
            <a:extLst>
              <a:ext uri="{FF2B5EF4-FFF2-40B4-BE49-F238E27FC236}">
                <a16:creationId xmlns:a16="http://schemas.microsoft.com/office/drawing/2014/main" id="{83CFFB58-BC7A-56EE-29F7-4B01DACE55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4046" y="2122881"/>
            <a:ext cx="3200400" cy="914400"/>
          </a:xfrm>
          <a:prstGeom prst="rect">
            <a:avLst/>
          </a:prstGeom>
        </p:spPr>
      </p:pic>
      <p:pic>
        <p:nvPicPr>
          <p:cNvPr id="10" name="Picture 9" descr="A logo of a fruit company&#10;&#10;Description automatically generated">
            <a:extLst>
              <a:ext uri="{FF2B5EF4-FFF2-40B4-BE49-F238E27FC236}">
                <a16:creationId xmlns:a16="http://schemas.microsoft.com/office/drawing/2014/main" id="{419D5992-828B-8187-9491-EACF0C7DB8A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32664" y="3628438"/>
            <a:ext cx="3007432" cy="2045054"/>
          </a:xfrm>
          <a:prstGeom prst="rect">
            <a:avLst/>
          </a:prstGeom>
        </p:spPr>
      </p:pic>
      <p:graphicFrame>
        <p:nvGraphicFramePr>
          <p:cNvPr id="11" name="Table 10">
            <a:extLst>
              <a:ext uri="{FF2B5EF4-FFF2-40B4-BE49-F238E27FC236}">
                <a16:creationId xmlns:a16="http://schemas.microsoft.com/office/drawing/2014/main" id="{BE7AC249-F77E-A7C2-06FB-88BE5E4068FF}"/>
              </a:ext>
            </a:extLst>
          </p:cNvPr>
          <p:cNvGraphicFramePr>
            <a:graphicFrameLocks noGrp="1"/>
          </p:cNvGraphicFramePr>
          <p:nvPr>
            <p:extLst>
              <p:ext uri="{D42A27DB-BD31-4B8C-83A1-F6EECF244321}">
                <p14:modId xmlns:p14="http://schemas.microsoft.com/office/powerpoint/2010/main" val="1436018389"/>
              </p:ext>
            </p:extLst>
          </p:nvPr>
        </p:nvGraphicFramePr>
        <p:xfrm>
          <a:off x="6111836" y="3685723"/>
          <a:ext cx="4432854" cy="1987769"/>
        </p:xfrm>
        <a:graphic>
          <a:graphicData uri="http://schemas.openxmlformats.org/drawingml/2006/table">
            <a:tbl>
              <a:tblPr firstRow="1" bandRow="1">
                <a:tableStyleId>{5C22544A-7EE6-4342-B048-85BDC9FD1C3A}</a:tableStyleId>
              </a:tblPr>
              <a:tblGrid>
                <a:gridCol w="2216427">
                  <a:extLst>
                    <a:ext uri="{9D8B030D-6E8A-4147-A177-3AD203B41FA5}">
                      <a16:colId xmlns:a16="http://schemas.microsoft.com/office/drawing/2014/main" val="2057033155"/>
                    </a:ext>
                  </a:extLst>
                </a:gridCol>
                <a:gridCol w="2216427">
                  <a:extLst>
                    <a:ext uri="{9D8B030D-6E8A-4147-A177-3AD203B41FA5}">
                      <a16:colId xmlns:a16="http://schemas.microsoft.com/office/drawing/2014/main" val="761332382"/>
                    </a:ext>
                  </a:extLst>
                </a:gridCol>
              </a:tblGrid>
              <a:tr h="423575">
                <a:tc gridSpan="2">
                  <a:txBody>
                    <a:bodyPr/>
                    <a:lstStyle/>
                    <a:p>
                      <a:pPr algn="ctr"/>
                      <a:r>
                        <a:rPr lang="en-US" sz="1400"/>
                        <a:t>Top 10 Conditions</a:t>
                      </a:r>
                    </a:p>
                  </a:txBody>
                  <a:tcPr/>
                </a:tc>
                <a:tc hMerge="1">
                  <a:txBody>
                    <a:bodyPr/>
                    <a:lstStyle/>
                    <a:p>
                      <a:pPr algn="ctr"/>
                      <a:endParaRPr lang="en-US"/>
                    </a:p>
                  </a:txBody>
                  <a:tcPr/>
                </a:tc>
                <a:extLst>
                  <a:ext uri="{0D108BD9-81ED-4DB2-BD59-A6C34878D82A}">
                    <a16:rowId xmlns:a16="http://schemas.microsoft.com/office/drawing/2014/main" val="2227172301"/>
                  </a:ext>
                </a:extLst>
              </a:tr>
              <a:tr h="298396">
                <a:tc>
                  <a:txBody>
                    <a:bodyPr/>
                    <a:lstStyle/>
                    <a:p>
                      <a:r>
                        <a:rPr lang="en-US" sz="1400"/>
                        <a:t>Gingivitis</a:t>
                      </a:r>
                    </a:p>
                  </a:txBody>
                  <a:tcPr/>
                </a:tc>
                <a:tc>
                  <a:txBody>
                    <a:bodyPr/>
                    <a:lstStyle/>
                    <a:p>
                      <a:r>
                        <a:rPr lang="en-US" sz="1400"/>
                        <a:t>Anemia</a:t>
                      </a:r>
                    </a:p>
                  </a:txBody>
                  <a:tcPr/>
                </a:tc>
                <a:extLst>
                  <a:ext uri="{0D108BD9-81ED-4DB2-BD59-A6C34878D82A}">
                    <a16:rowId xmlns:a16="http://schemas.microsoft.com/office/drawing/2014/main" val="3174345868"/>
                  </a:ext>
                </a:extLst>
              </a:tr>
              <a:tr h="334484">
                <a:tc>
                  <a:txBody>
                    <a:bodyPr/>
                    <a:lstStyle/>
                    <a:p>
                      <a:r>
                        <a:rPr lang="en-US" sz="1400"/>
                        <a:t>Viral sinusitis</a:t>
                      </a:r>
                    </a:p>
                  </a:txBody>
                  <a:tcPr/>
                </a:tc>
                <a:tc>
                  <a:txBody>
                    <a:bodyPr/>
                    <a:lstStyle/>
                    <a:p>
                      <a:r>
                        <a:rPr lang="en-US" sz="1400"/>
                        <a:t>Impaired glucose tolerance</a:t>
                      </a:r>
                    </a:p>
                  </a:txBody>
                  <a:tcPr/>
                </a:tc>
                <a:extLst>
                  <a:ext uri="{0D108BD9-81ED-4DB2-BD59-A6C34878D82A}">
                    <a16:rowId xmlns:a16="http://schemas.microsoft.com/office/drawing/2014/main" val="3151866766"/>
                  </a:ext>
                </a:extLst>
              </a:tr>
              <a:tr h="315310">
                <a:tc>
                  <a:txBody>
                    <a:bodyPr/>
                    <a:lstStyle/>
                    <a:p>
                      <a:r>
                        <a:rPr lang="en-US" sz="1400"/>
                        <a:t>Acute Bronchitis</a:t>
                      </a:r>
                    </a:p>
                  </a:txBody>
                  <a:tcPr/>
                </a:tc>
                <a:tc>
                  <a:txBody>
                    <a:bodyPr/>
                    <a:lstStyle/>
                    <a:p>
                      <a:r>
                        <a:rPr lang="en-US" sz="1400"/>
                        <a:t>Essential Hypertension</a:t>
                      </a:r>
                    </a:p>
                  </a:txBody>
                  <a:tcPr/>
                </a:tc>
                <a:extLst>
                  <a:ext uri="{0D108BD9-81ED-4DB2-BD59-A6C34878D82A}">
                    <a16:rowId xmlns:a16="http://schemas.microsoft.com/office/drawing/2014/main" val="3635571087"/>
                  </a:ext>
                </a:extLst>
              </a:tr>
              <a:tr h="304800">
                <a:tc>
                  <a:txBody>
                    <a:bodyPr/>
                    <a:lstStyle/>
                    <a:p>
                      <a:r>
                        <a:rPr lang="en-US" sz="1400"/>
                        <a:t>Acute Viral Pharyngitis</a:t>
                      </a:r>
                    </a:p>
                  </a:txBody>
                  <a:tcPr/>
                </a:tc>
                <a:tc>
                  <a:txBody>
                    <a:bodyPr/>
                    <a:lstStyle/>
                    <a:p>
                      <a:r>
                        <a:rPr lang="en-US" sz="1400"/>
                        <a:t>Chronic Pain</a:t>
                      </a:r>
                    </a:p>
                  </a:txBody>
                  <a:tcPr/>
                </a:tc>
                <a:extLst>
                  <a:ext uri="{0D108BD9-81ED-4DB2-BD59-A6C34878D82A}">
                    <a16:rowId xmlns:a16="http://schemas.microsoft.com/office/drawing/2014/main" val="3019196922"/>
                  </a:ext>
                </a:extLst>
              </a:tr>
              <a:tr h="298396">
                <a:tc>
                  <a:txBody>
                    <a:bodyPr/>
                    <a:lstStyle/>
                    <a:p>
                      <a:r>
                        <a:rPr lang="en-US" sz="1400"/>
                        <a:t>Dental caries</a:t>
                      </a:r>
                    </a:p>
                  </a:txBody>
                  <a:tcPr/>
                </a:tc>
                <a:tc>
                  <a:txBody>
                    <a:bodyPr/>
                    <a:lstStyle/>
                    <a:p>
                      <a:r>
                        <a:rPr lang="en-US" sz="1400"/>
                        <a:t>Fracture of Bone</a:t>
                      </a:r>
                    </a:p>
                  </a:txBody>
                  <a:tcPr/>
                </a:tc>
                <a:extLst>
                  <a:ext uri="{0D108BD9-81ED-4DB2-BD59-A6C34878D82A}">
                    <a16:rowId xmlns:a16="http://schemas.microsoft.com/office/drawing/2014/main" val="2676915755"/>
                  </a:ext>
                </a:extLst>
              </a:tr>
            </a:tbl>
          </a:graphicData>
        </a:graphic>
      </p:graphicFrame>
      <p:pic>
        <p:nvPicPr>
          <p:cNvPr id="15" name="Picture 14" descr="A graph of blue and white bars&#10;&#10;Description automatically generated with medium confidence">
            <a:extLst>
              <a:ext uri="{FF2B5EF4-FFF2-40B4-BE49-F238E27FC236}">
                <a16:creationId xmlns:a16="http://schemas.microsoft.com/office/drawing/2014/main" id="{A179F69A-C813-8919-A903-2B949F2A62A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19599" y="1779671"/>
            <a:ext cx="7772400" cy="1377975"/>
          </a:xfrm>
          <a:prstGeom prst="rect">
            <a:avLst/>
          </a:prstGeom>
        </p:spPr>
      </p:pic>
      <p:sp>
        <p:nvSpPr>
          <p:cNvPr id="16" name="Rounded Rectangle 15">
            <a:extLst>
              <a:ext uri="{FF2B5EF4-FFF2-40B4-BE49-F238E27FC236}">
                <a16:creationId xmlns:a16="http://schemas.microsoft.com/office/drawing/2014/main" id="{E3F3A635-8226-5CE4-EF9C-9B711EED28B2}"/>
              </a:ext>
            </a:extLst>
          </p:cNvPr>
          <p:cNvSpPr/>
          <p:nvPr/>
        </p:nvSpPr>
        <p:spPr>
          <a:xfrm>
            <a:off x="7575330" y="1421024"/>
            <a:ext cx="1460938" cy="309532"/>
          </a:xfrm>
          <a:prstGeom prst="round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Year of Birth</a:t>
            </a:r>
          </a:p>
        </p:txBody>
      </p:sp>
    </p:spTree>
    <p:extLst>
      <p:ext uri="{BB962C8B-B14F-4D97-AF65-F5344CB8AC3E}">
        <p14:creationId xmlns:p14="http://schemas.microsoft.com/office/powerpoint/2010/main" val="141956984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007">
          <a:extLst>
            <a:ext uri="{FF2B5EF4-FFF2-40B4-BE49-F238E27FC236}">
              <a16:creationId xmlns:a16="http://schemas.microsoft.com/office/drawing/2014/main" id="{915C12F9-94D9-A1BB-AF89-B673C81A7113}"/>
            </a:ext>
          </a:extLst>
        </p:cNvPr>
        <p:cNvGrpSpPr/>
        <p:nvPr/>
      </p:nvGrpSpPr>
      <p:grpSpPr>
        <a:xfrm>
          <a:off x="0" y="0"/>
          <a:ext cx="0" cy="0"/>
          <a:chOff x="0" y="0"/>
          <a:chExt cx="0" cy="0"/>
        </a:xfrm>
      </p:grpSpPr>
      <p:sp>
        <p:nvSpPr>
          <p:cNvPr id="1008" name="Google Shape;1008;ga0d99388c2_0_1135">
            <a:extLst>
              <a:ext uri="{FF2B5EF4-FFF2-40B4-BE49-F238E27FC236}">
                <a16:creationId xmlns:a16="http://schemas.microsoft.com/office/drawing/2014/main" id="{8BCF81D0-BE19-03A8-111C-CF9EF91A7016}"/>
              </a:ext>
            </a:extLst>
          </p:cNvPr>
          <p:cNvSpPr txBox="1">
            <a:spLocks noGrp="1"/>
          </p:cNvSpPr>
          <p:nvPr>
            <p:ph type="ctrTitle"/>
          </p:nvPr>
        </p:nvSpPr>
        <p:spPr>
          <a:xfrm>
            <a:off x="3149600" y="3023353"/>
            <a:ext cx="8321200" cy="811200"/>
          </a:xfrm>
          <a:prstGeom prst="rect">
            <a:avLst/>
          </a:prstGeom>
          <a:noFill/>
          <a:ln>
            <a:noFill/>
          </a:ln>
        </p:spPr>
        <p:txBody>
          <a:bodyPr spcFirstLastPara="1" wrap="square" lIns="91433" tIns="45700" rIns="91433" bIns="45700" anchor="t" anchorCtr="0">
            <a:noAutofit/>
          </a:bodyPr>
          <a:lstStyle/>
          <a:p>
            <a:pPr algn="l">
              <a:lnSpc>
                <a:spcPct val="90000"/>
              </a:lnSpc>
              <a:buSzPts val="3000"/>
            </a:pPr>
            <a:r>
              <a:rPr lang="en-US" b="1" dirty="0"/>
              <a:t>ETL Process and Logic</a:t>
            </a:r>
            <a:endParaRPr dirty="0"/>
          </a:p>
        </p:txBody>
      </p:sp>
    </p:spTree>
    <p:extLst>
      <p:ext uri="{BB962C8B-B14F-4D97-AF65-F5344CB8AC3E}">
        <p14:creationId xmlns:p14="http://schemas.microsoft.com/office/powerpoint/2010/main" val="330571387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19EB30-9F48-4F0E-9793-5DD834B650F4}"/>
              </a:ext>
            </a:extLst>
          </p:cNvPr>
          <p:cNvSpPr>
            <a:spLocks noGrp="1"/>
          </p:cNvSpPr>
          <p:nvPr>
            <p:ph type="title"/>
          </p:nvPr>
        </p:nvSpPr>
        <p:spPr/>
        <p:txBody>
          <a:bodyPr/>
          <a:lstStyle/>
          <a:p>
            <a:r>
              <a:rPr lang="en-US"/>
              <a:t>ETL Process</a:t>
            </a:r>
          </a:p>
        </p:txBody>
      </p:sp>
      <p:sp>
        <p:nvSpPr>
          <p:cNvPr id="7" name="Slide Number Placeholder 6">
            <a:extLst>
              <a:ext uri="{FF2B5EF4-FFF2-40B4-BE49-F238E27FC236}">
                <a16:creationId xmlns:a16="http://schemas.microsoft.com/office/drawing/2014/main" id="{0399C040-C47D-468D-A267-557F8FC3F2DC}"/>
              </a:ext>
            </a:extLst>
          </p:cNvPr>
          <p:cNvSpPr>
            <a:spLocks noGrp="1"/>
          </p:cNvSpPr>
          <p:nvPr>
            <p:ph type="sldNum" sz="quarter" idx="4"/>
          </p:nvPr>
        </p:nvSpPr>
        <p:spPr/>
        <p:txBody>
          <a:bodyPr/>
          <a:lstStyle/>
          <a:p>
            <a:fld id="{444583ED-F364-40B3-B25B-483B5033DFA3}" type="slidenum">
              <a:rPr lang="en-US" smtClean="0"/>
              <a:pPr/>
              <a:t>43</a:t>
            </a:fld>
            <a:endParaRPr lang="en-US"/>
          </a:p>
        </p:txBody>
      </p:sp>
      <p:pic>
        <p:nvPicPr>
          <p:cNvPr id="26" name="Picture 2" descr="alt text">
            <a:extLst>
              <a:ext uri="{FF2B5EF4-FFF2-40B4-BE49-F238E27FC236}">
                <a16:creationId xmlns:a16="http://schemas.microsoft.com/office/drawing/2014/main" id="{08F4DE72-AD56-4469-BCF1-2570F8768E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15843" y="5176886"/>
            <a:ext cx="609600" cy="60960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1028" name="Picture 4" descr="alt text">
            <a:extLst>
              <a:ext uri="{FF2B5EF4-FFF2-40B4-BE49-F238E27FC236}">
                <a16:creationId xmlns:a16="http://schemas.microsoft.com/office/drawing/2014/main" id="{C662B725-B696-4291-AAE2-ACE3B43727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1660" y="5189299"/>
            <a:ext cx="609600" cy="60960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27" name="Picture 26">
            <a:extLst>
              <a:ext uri="{FF2B5EF4-FFF2-40B4-BE49-F238E27FC236}">
                <a16:creationId xmlns:a16="http://schemas.microsoft.com/office/drawing/2014/main" id="{A56B4AB1-3FF5-4B72-9581-A5DB1DE165EB}"/>
              </a:ext>
            </a:extLst>
          </p:cNvPr>
          <p:cNvPicPr>
            <a:picLocks noChangeAspect="1"/>
          </p:cNvPicPr>
          <p:nvPr/>
        </p:nvPicPr>
        <p:blipFill>
          <a:blip r:embed="rId4"/>
          <a:stretch>
            <a:fillRect/>
          </a:stretch>
        </p:blipFill>
        <p:spPr>
          <a:xfrm>
            <a:off x="3197935" y="5165487"/>
            <a:ext cx="666750" cy="657225"/>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1030" name="Picture 6" descr="http://www.ohdsi.org/web/wiki/lib/exe/fetch.php?w=100&amp;tok=44f68f&amp;media=t-ohdsi-logo-only.png">
            <a:extLst>
              <a:ext uri="{FF2B5EF4-FFF2-40B4-BE49-F238E27FC236}">
                <a16:creationId xmlns:a16="http://schemas.microsoft.com/office/drawing/2014/main" id="{888B8901-38FA-453D-853D-ECE900F96BB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82636" y="5118974"/>
            <a:ext cx="667512" cy="667512"/>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DE85E4A7-D03F-4EFC-BEAF-E9F02D6D3C64}"/>
              </a:ext>
            </a:extLst>
          </p:cNvPr>
          <p:cNvSpPr txBox="1"/>
          <p:nvPr/>
        </p:nvSpPr>
        <p:spPr>
          <a:xfrm rot="16200000">
            <a:off x="1046836" y="5411489"/>
            <a:ext cx="1466020" cy="369332"/>
          </a:xfrm>
          <a:prstGeom prst="rect">
            <a:avLst/>
          </a:prstGeom>
          <a:solidFill>
            <a:schemeClr val="accent6"/>
          </a:solidFill>
        </p:spPr>
        <p:txBody>
          <a:bodyPr wrap="square" rtlCol="0">
            <a:spAutoFit/>
          </a:bodyPr>
          <a:lstStyle/>
          <a:p>
            <a:pPr algn="ctr"/>
            <a:r>
              <a:rPr lang="en-US">
                <a:ln w="0"/>
                <a:effectLst>
                  <a:outerShdw blurRad="38100" dist="19050" dir="2700000" algn="tl" rotWithShape="0">
                    <a:schemeClr val="dk1">
                      <a:alpha val="40000"/>
                    </a:schemeClr>
                  </a:outerShdw>
                </a:effectLst>
              </a:rPr>
              <a:t>OHDSI Tools</a:t>
            </a:r>
          </a:p>
        </p:txBody>
      </p:sp>
      <p:cxnSp>
        <p:nvCxnSpPr>
          <p:cNvPr id="1024" name="Straight Connector 1023">
            <a:extLst>
              <a:ext uri="{FF2B5EF4-FFF2-40B4-BE49-F238E27FC236}">
                <a16:creationId xmlns:a16="http://schemas.microsoft.com/office/drawing/2014/main" id="{621BB490-F3C3-49B0-9E00-4729A1FE91D9}"/>
              </a:ext>
            </a:extLst>
          </p:cNvPr>
          <p:cNvCxnSpPr>
            <a:cxnSpLocks/>
          </p:cNvCxnSpPr>
          <p:nvPr/>
        </p:nvCxnSpPr>
        <p:spPr>
          <a:xfrm>
            <a:off x="1964512" y="4863145"/>
            <a:ext cx="8540202" cy="0"/>
          </a:xfrm>
          <a:prstGeom prst="line">
            <a:avLst/>
          </a:prstGeom>
          <a:ln>
            <a:prstDash val="dash"/>
          </a:ln>
        </p:spPr>
        <p:style>
          <a:lnRef idx="2">
            <a:schemeClr val="accent6"/>
          </a:lnRef>
          <a:fillRef idx="0">
            <a:schemeClr val="accent6"/>
          </a:fillRef>
          <a:effectRef idx="1">
            <a:schemeClr val="accent6"/>
          </a:effectRef>
          <a:fontRef idx="minor">
            <a:schemeClr val="tx1"/>
          </a:fontRef>
        </p:style>
      </p:cxnSp>
      <p:sp>
        <p:nvSpPr>
          <p:cNvPr id="36" name="Rectangle 35">
            <a:extLst>
              <a:ext uri="{FF2B5EF4-FFF2-40B4-BE49-F238E27FC236}">
                <a16:creationId xmlns:a16="http://schemas.microsoft.com/office/drawing/2014/main" id="{A44E7CF4-144C-41ED-A8EC-8F2CF1E39F7A}"/>
              </a:ext>
            </a:extLst>
          </p:cNvPr>
          <p:cNvSpPr/>
          <p:nvPr/>
        </p:nvSpPr>
        <p:spPr>
          <a:xfrm>
            <a:off x="2025007" y="5822712"/>
            <a:ext cx="887545" cy="646331"/>
          </a:xfrm>
          <a:prstGeom prst="rect">
            <a:avLst/>
          </a:prstGeom>
        </p:spPr>
        <p:txBody>
          <a:bodyPr wrap="square">
            <a:spAutoFit/>
          </a:bodyPr>
          <a:lstStyle/>
          <a:p>
            <a:pPr algn="ctr"/>
            <a:r>
              <a:rPr lang="en-US"/>
              <a:t>White </a:t>
            </a:r>
          </a:p>
          <a:p>
            <a:pPr algn="ctr"/>
            <a:r>
              <a:rPr lang="en-US"/>
              <a:t>Rabbit</a:t>
            </a:r>
          </a:p>
        </p:txBody>
      </p:sp>
      <p:sp>
        <p:nvSpPr>
          <p:cNvPr id="37" name="Rectangle 36">
            <a:extLst>
              <a:ext uri="{FF2B5EF4-FFF2-40B4-BE49-F238E27FC236}">
                <a16:creationId xmlns:a16="http://schemas.microsoft.com/office/drawing/2014/main" id="{E6BF8E0F-1417-452C-99F5-CB3E9FB9D821}"/>
              </a:ext>
            </a:extLst>
          </p:cNvPr>
          <p:cNvSpPr/>
          <p:nvPr/>
        </p:nvSpPr>
        <p:spPr>
          <a:xfrm>
            <a:off x="3017970" y="5857426"/>
            <a:ext cx="1026681" cy="646331"/>
          </a:xfrm>
          <a:prstGeom prst="rect">
            <a:avLst/>
          </a:prstGeom>
        </p:spPr>
        <p:txBody>
          <a:bodyPr wrap="square">
            <a:spAutoFit/>
          </a:bodyPr>
          <a:lstStyle/>
          <a:p>
            <a:pPr algn="ctr"/>
            <a:r>
              <a:rPr lang="en-US"/>
              <a:t>Rabbit In a Hat</a:t>
            </a:r>
          </a:p>
        </p:txBody>
      </p:sp>
      <p:pic>
        <p:nvPicPr>
          <p:cNvPr id="38" name="Picture 37">
            <a:extLst>
              <a:ext uri="{FF2B5EF4-FFF2-40B4-BE49-F238E27FC236}">
                <a16:creationId xmlns:a16="http://schemas.microsoft.com/office/drawing/2014/main" id="{75EB7CC5-E15C-4E4E-B709-8CE84C714A42}"/>
              </a:ext>
            </a:extLst>
          </p:cNvPr>
          <p:cNvPicPr>
            <a:picLocks noChangeAspect="1"/>
          </p:cNvPicPr>
          <p:nvPr/>
        </p:nvPicPr>
        <p:blipFill>
          <a:blip r:embed="rId4"/>
          <a:stretch>
            <a:fillRect/>
          </a:stretch>
        </p:blipFill>
        <p:spPr>
          <a:xfrm>
            <a:off x="9458959" y="5118975"/>
            <a:ext cx="666750" cy="657225"/>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39" name="Rectangle 38">
            <a:extLst>
              <a:ext uri="{FF2B5EF4-FFF2-40B4-BE49-F238E27FC236}">
                <a16:creationId xmlns:a16="http://schemas.microsoft.com/office/drawing/2014/main" id="{41C6399E-6E5D-4750-8A54-848ABB3BAB38}"/>
              </a:ext>
            </a:extLst>
          </p:cNvPr>
          <p:cNvSpPr/>
          <p:nvPr/>
        </p:nvSpPr>
        <p:spPr>
          <a:xfrm>
            <a:off x="9278994" y="5810914"/>
            <a:ext cx="1026681" cy="646331"/>
          </a:xfrm>
          <a:prstGeom prst="rect">
            <a:avLst/>
          </a:prstGeom>
        </p:spPr>
        <p:txBody>
          <a:bodyPr wrap="square">
            <a:spAutoFit/>
          </a:bodyPr>
          <a:lstStyle/>
          <a:p>
            <a:pPr algn="ctr"/>
            <a:r>
              <a:rPr lang="en-US"/>
              <a:t>Rabbit In a Hat</a:t>
            </a:r>
          </a:p>
        </p:txBody>
      </p:sp>
      <p:pic>
        <p:nvPicPr>
          <p:cNvPr id="40" name="Picture 4" descr="alt text">
            <a:extLst>
              <a:ext uri="{FF2B5EF4-FFF2-40B4-BE49-F238E27FC236}">
                <a16:creationId xmlns:a16="http://schemas.microsoft.com/office/drawing/2014/main" id="{F9E85829-930F-413F-8AD2-7F3326E32A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96447" y="5156161"/>
            <a:ext cx="609600" cy="60960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41" name="Rectangle 40">
            <a:extLst>
              <a:ext uri="{FF2B5EF4-FFF2-40B4-BE49-F238E27FC236}">
                <a16:creationId xmlns:a16="http://schemas.microsoft.com/office/drawing/2014/main" id="{605BD990-975B-463D-8E8E-37655C8F614A}"/>
              </a:ext>
            </a:extLst>
          </p:cNvPr>
          <p:cNvSpPr/>
          <p:nvPr/>
        </p:nvSpPr>
        <p:spPr>
          <a:xfrm>
            <a:off x="6319794" y="5789574"/>
            <a:ext cx="887545" cy="646331"/>
          </a:xfrm>
          <a:prstGeom prst="rect">
            <a:avLst/>
          </a:prstGeom>
        </p:spPr>
        <p:txBody>
          <a:bodyPr wrap="square">
            <a:spAutoFit/>
          </a:bodyPr>
          <a:lstStyle/>
          <a:p>
            <a:pPr algn="ctr"/>
            <a:r>
              <a:rPr lang="en-US"/>
              <a:t>White </a:t>
            </a:r>
          </a:p>
          <a:p>
            <a:pPr algn="ctr"/>
            <a:r>
              <a:rPr lang="en-US"/>
              <a:t>Rabbit</a:t>
            </a:r>
          </a:p>
        </p:txBody>
      </p:sp>
      <p:sp>
        <p:nvSpPr>
          <p:cNvPr id="42" name="Rectangle 41">
            <a:extLst>
              <a:ext uri="{FF2B5EF4-FFF2-40B4-BE49-F238E27FC236}">
                <a16:creationId xmlns:a16="http://schemas.microsoft.com/office/drawing/2014/main" id="{D773133E-26A1-4A28-9F23-A654427D2094}"/>
              </a:ext>
            </a:extLst>
          </p:cNvPr>
          <p:cNvSpPr/>
          <p:nvPr/>
        </p:nvSpPr>
        <p:spPr>
          <a:xfrm>
            <a:off x="7144181" y="5893393"/>
            <a:ext cx="1144422" cy="369332"/>
          </a:xfrm>
          <a:prstGeom prst="rect">
            <a:avLst/>
          </a:prstGeom>
        </p:spPr>
        <p:txBody>
          <a:bodyPr wrap="square">
            <a:spAutoFit/>
          </a:bodyPr>
          <a:lstStyle/>
          <a:p>
            <a:pPr algn="ctr"/>
            <a:r>
              <a:rPr lang="en-US"/>
              <a:t>ACHILLES</a:t>
            </a:r>
          </a:p>
        </p:txBody>
      </p:sp>
      <p:sp>
        <p:nvSpPr>
          <p:cNvPr id="43" name="Rectangle 42">
            <a:extLst>
              <a:ext uri="{FF2B5EF4-FFF2-40B4-BE49-F238E27FC236}">
                <a16:creationId xmlns:a16="http://schemas.microsoft.com/office/drawing/2014/main" id="{029CE1E1-527D-410C-8FF4-2F932A3A7660}"/>
              </a:ext>
            </a:extLst>
          </p:cNvPr>
          <p:cNvSpPr/>
          <p:nvPr/>
        </p:nvSpPr>
        <p:spPr>
          <a:xfrm>
            <a:off x="4885631" y="5810913"/>
            <a:ext cx="887545" cy="369332"/>
          </a:xfrm>
          <a:prstGeom prst="rect">
            <a:avLst/>
          </a:prstGeom>
        </p:spPr>
        <p:txBody>
          <a:bodyPr wrap="square">
            <a:spAutoFit/>
          </a:bodyPr>
          <a:lstStyle/>
          <a:p>
            <a:pPr algn="ctr"/>
            <a:r>
              <a:rPr lang="en-US"/>
              <a:t>Usagi</a:t>
            </a:r>
          </a:p>
        </p:txBody>
      </p:sp>
      <p:grpSp>
        <p:nvGrpSpPr>
          <p:cNvPr id="3" name="Group 2">
            <a:extLst>
              <a:ext uri="{FF2B5EF4-FFF2-40B4-BE49-F238E27FC236}">
                <a16:creationId xmlns:a16="http://schemas.microsoft.com/office/drawing/2014/main" id="{35ABC580-384D-4205-8E7F-FF123EBA3EF9}"/>
              </a:ext>
            </a:extLst>
          </p:cNvPr>
          <p:cNvGrpSpPr/>
          <p:nvPr/>
        </p:nvGrpSpPr>
        <p:grpSpPr>
          <a:xfrm>
            <a:off x="1964512" y="720516"/>
            <a:ext cx="8733012" cy="3919603"/>
            <a:chOff x="440512" y="720515"/>
            <a:chExt cx="8733012" cy="3919603"/>
          </a:xfrm>
        </p:grpSpPr>
        <p:pic>
          <p:nvPicPr>
            <p:cNvPr id="4" name="Picture 12" descr="Image result for pusheen transparent background">
              <a:extLst>
                <a:ext uri="{FF2B5EF4-FFF2-40B4-BE49-F238E27FC236}">
                  <a16:creationId xmlns:a16="http://schemas.microsoft.com/office/drawing/2014/main" id="{64DC4356-8ACD-4E8A-8906-796F627AA24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7660" y="1058180"/>
              <a:ext cx="1319346" cy="131934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8" descr="Related image">
              <a:extLst>
                <a:ext uri="{FF2B5EF4-FFF2-40B4-BE49-F238E27FC236}">
                  <a16:creationId xmlns:a16="http://schemas.microsoft.com/office/drawing/2014/main" id="{F8A09326-3F61-43A9-B3C8-A08025658315}"/>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3176230" y="1005611"/>
              <a:ext cx="1466020" cy="142448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Image result for pusheen transparent background">
              <a:extLst>
                <a:ext uri="{FF2B5EF4-FFF2-40B4-BE49-F238E27FC236}">
                  <a16:creationId xmlns:a16="http://schemas.microsoft.com/office/drawing/2014/main" id="{602EEC01-2031-4541-ABCA-9D3501D0D2B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621083" y="2715198"/>
              <a:ext cx="1522917" cy="152291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302EF42C-B9E7-4EFD-9FB2-A3BC0D3AC02A}"/>
                </a:ext>
              </a:extLst>
            </p:cNvPr>
            <p:cNvPicPr>
              <a:picLocks noChangeAspect="1"/>
            </p:cNvPicPr>
            <p:nvPr/>
          </p:nvPicPr>
          <p:blipFill>
            <a:blip r:embed="rId10">
              <a:extLst>
                <a:ext uri="{BEBA8EAE-BF5A-486C-A8C5-ECC9F3942E4B}">
                  <a14:imgProps xmlns:a14="http://schemas.microsoft.com/office/drawing/2010/main">
                    <a14:imgLayer r:embed="rId11">
                      <a14:imgEffect>
                        <a14:backgroundRemoval t="10000" b="90000" l="10000" r="90000"/>
                      </a14:imgEffect>
                    </a14:imgLayer>
                  </a14:imgProps>
                </a:ext>
              </a:extLst>
            </a:blip>
            <a:stretch>
              <a:fillRect/>
            </a:stretch>
          </p:blipFill>
          <p:spPr>
            <a:xfrm>
              <a:off x="5237840" y="2772095"/>
              <a:ext cx="1466020" cy="1466020"/>
            </a:xfrm>
            <a:prstGeom prst="rect">
              <a:avLst/>
            </a:prstGeom>
          </p:spPr>
        </p:pic>
        <p:sp>
          <p:nvSpPr>
            <p:cNvPr id="10" name="Rectangle 9">
              <a:extLst>
                <a:ext uri="{FF2B5EF4-FFF2-40B4-BE49-F238E27FC236}">
                  <a16:creationId xmlns:a16="http://schemas.microsoft.com/office/drawing/2014/main" id="{C1F0986C-3086-4343-BC3C-40795769FE0B}"/>
                </a:ext>
              </a:extLst>
            </p:cNvPr>
            <p:cNvSpPr/>
            <p:nvPr/>
          </p:nvSpPr>
          <p:spPr>
            <a:xfrm>
              <a:off x="440512" y="2377526"/>
              <a:ext cx="1785258" cy="1200329"/>
            </a:xfrm>
            <a:prstGeom prst="rect">
              <a:avLst/>
            </a:prstGeom>
          </p:spPr>
          <p:txBody>
            <a:bodyPr wrap="square">
              <a:spAutoFit/>
            </a:bodyPr>
            <a:lstStyle/>
            <a:p>
              <a:pPr algn="ctr"/>
              <a:r>
                <a:rPr lang="en-US"/>
                <a:t>Data experts and CDM experts together design the ETL</a:t>
              </a:r>
            </a:p>
          </p:txBody>
        </p:sp>
        <p:sp>
          <p:nvSpPr>
            <p:cNvPr id="11" name="Arrow: Right 10">
              <a:extLst>
                <a:ext uri="{FF2B5EF4-FFF2-40B4-BE49-F238E27FC236}">
                  <a16:creationId xmlns:a16="http://schemas.microsoft.com/office/drawing/2014/main" id="{D18EFB59-8E91-409A-9CBD-551223DB5EC9}"/>
                </a:ext>
              </a:extLst>
            </p:cNvPr>
            <p:cNvSpPr/>
            <p:nvPr/>
          </p:nvSpPr>
          <p:spPr>
            <a:xfrm>
              <a:off x="2234154" y="1190269"/>
              <a:ext cx="1077686" cy="1055165"/>
            </a:xfrm>
            <a:prstGeom prst="rightArrow">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2331D9C-EAF8-41C8-ACAF-AEFB9A49F33A}"/>
                </a:ext>
              </a:extLst>
            </p:cNvPr>
            <p:cNvSpPr/>
            <p:nvPr/>
          </p:nvSpPr>
          <p:spPr>
            <a:xfrm>
              <a:off x="3031312" y="2390392"/>
              <a:ext cx="1872343" cy="1477328"/>
            </a:xfrm>
            <a:prstGeom prst="rect">
              <a:avLst/>
            </a:prstGeom>
          </p:spPr>
          <p:txBody>
            <a:bodyPr wrap="square">
              <a:spAutoFit/>
            </a:bodyPr>
            <a:lstStyle/>
            <a:p>
              <a:pPr algn="ctr"/>
              <a:r>
                <a:rPr lang="en-US"/>
                <a:t>People with medical knowledge create the code mappings</a:t>
              </a:r>
            </a:p>
          </p:txBody>
        </p:sp>
        <p:sp>
          <p:nvSpPr>
            <p:cNvPr id="17" name="Arrow: Right 16">
              <a:extLst>
                <a:ext uri="{FF2B5EF4-FFF2-40B4-BE49-F238E27FC236}">
                  <a16:creationId xmlns:a16="http://schemas.microsoft.com/office/drawing/2014/main" id="{8AC5A98A-9940-49F1-9348-2A1FD855F569}"/>
                </a:ext>
              </a:extLst>
            </p:cNvPr>
            <p:cNvSpPr/>
            <p:nvPr/>
          </p:nvSpPr>
          <p:spPr>
            <a:xfrm>
              <a:off x="4737308" y="1142836"/>
              <a:ext cx="1077686" cy="1055165"/>
            </a:xfrm>
            <a:prstGeom prst="rightArrow">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Scroll: Vertical 17">
              <a:extLst>
                <a:ext uri="{FF2B5EF4-FFF2-40B4-BE49-F238E27FC236}">
                  <a16:creationId xmlns:a16="http://schemas.microsoft.com/office/drawing/2014/main" id="{47477091-7490-4EAA-B659-CB919F25CA1D}"/>
                </a:ext>
              </a:extLst>
            </p:cNvPr>
            <p:cNvSpPr/>
            <p:nvPr/>
          </p:nvSpPr>
          <p:spPr>
            <a:xfrm>
              <a:off x="6703860" y="1435839"/>
              <a:ext cx="675609" cy="762162"/>
            </a:xfrm>
            <a:prstGeom prst="verticalScroll">
              <a:avLst/>
            </a:prstGeom>
            <a:solidFill>
              <a:schemeClr val="accent3">
                <a:lumMod val="60000"/>
                <a:lumOff val="4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ETL</a:t>
              </a:r>
            </a:p>
          </p:txBody>
        </p:sp>
        <p:sp>
          <p:nvSpPr>
            <p:cNvPr id="19" name="Rectangle 18">
              <a:extLst>
                <a:ext uri="{FF2B5EF4-FFF2-40B4-BE49-F238E27FC236}">
                  <a16:creationId xmlns:a16="http://schemas.microsoft.com/office/drawing/2014/main" id="{7357C5DC-9137-46C8-BDA3-A04C5FDBB48A}"/>
                </a:ext>
              </a:extLst>
            </p:cNvPr>
            <p:cNvSpPr/>
            <p:nvPr/>
          </p:nvSpPr>
          <p:spPr>
            <a:xfrm>
              <a:off x="7041664" y="3985086"/>
              <a:ext cx="2131860" cy="646331"/>
            </a:xfrm>
            <a:prstGeom prst="rect">
              <a:avLst/>
            </a:prstGeom>
          </p:spPr>
          <p:txBody>
            <a:bodyPr wrap="square">
              <a:spAutoFit/>
            </a:bodyPr>
            <a:lstStyle/>
            <a:p>
              <a:pPr algn="ctr"/>
              <a:r>
                <a:rPr lang="en-US"/>
                <a:t>A technical person implements the ETL</a:t>
              </a:r>
            </a:p>
          </p:txBody>
        </p:sp>
        <p:sp>
          <p:nvSpPr>
            <p:cNvPr id="20" name="Rectangle 19">
              <a:extLst>
                <a:ext uri="{FF2B5EF4-FFF2-40B4-BE49-F238E27FC236}">
                  <a16:creationId xmlns:a16="http://schemas.microsoft.com/office/drawing/2014/main" id="{BA68B54E-2BA6-44E8-94A8-373DAB5C8856}"/>
                </a:ext>
              </a:extLst>
            </p:cNvPr>
            <p:cNvSpPr/>
            <p:nvPr/>
          </p:nvSpPr>
          <p:spPr>
            <a:xfrm>
              <a:off x="4972447" y="3993787"/>
              <a:ext cx="1779508" cy="646331"/>
            </a:xfrm>
            <a:prstGeom prst="rect">
              <a:avLst/>
            </a:prstGeom>
          </p:spPr>
          <p:txBody>
            <a:bodyPr wrap="square">
              <a:spAutoFit/>
            </a:bodyPr>
            <a:lstStyle/>
            <a:p>
              <a:pPr algn="ctr"/>
              <a:r>
                <a:rPr lang="en-US"/>
                <a:t>All are involved in quality control</a:t>
              </a:r>
            </a:p>
          </p:txBody>
        </p:sp>
        <p:sp>
          <p:nvSpPr>
            <p:cNvPr id="21" name="Arrow: Right 20">
              <a:extLst>
                <a:ext uri="{FF2B5EF4-FFF2-40B4-BE49-F238E27FC236}">
                  <a16:creationId xmlns:a16="http://schemas.microsoft.com/office/drawing/2014/main" id="{CD76B0E6-2009-439E-849A-B4796F42C701}"/>
                </a:ext>
              </a:extLst>
            </p:cNvPr>
            <p:cNvSpPr/>
            <p:nvPr/>
          </p:nvSpPr>
          <p:spPr>
            <a:xfrm rot="2775711">
              <a:off x="7462135" y="2307312"/>
              <a:ext cx="669579" cy="664208"/>
            </a:xfrm>
            <a:prstGeom prst="rightArrow">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Arrow: Right 21">
              <a:extLst>
                <a:ext uri="{FF2B5EF4-FFF2-40B4-BE49-F238E27FC236}">
                  <a16:creationId xmlns:a16="http://schemas.microsoft.com/office/drawing/2014/main" id="{E570E993-5EE1-4461-9A1A-939E9E79CFCD}"/>
                </a:ext>
              </a:extLst>
            </p:cNvPr>
            <p:cNvSpPr/>
            <p:nvPr/>
          </p:nvSpPr>
          <p:spPr>
            <a:xfrm rot="10800000">
              <a:off x="6630060" y="3177312"/>
              <a:ext cx="678385" cy="655586"/>
            </a:xfrm>
            <a:prstGeom prst="rightArrow">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Arrow: Right 22">
              <a:extLst>
                <a:ext uri="{FF2B5EF4-FFF2-40B4-BE49-F238E27FC236}">
                  <a16:creationId xmlns:a16="http://schemas.microsoft.com/office/drawing/2014/main" id="{8D073CD2-594A-44E0-B4B2-5C9F74E92EE5}"/>
                </a:ext>
              </a:extLst>
            </p:cNvPr>
            <p:cNvSpPr/>
            <p:nvPr/>
          </p:nvSpPr>
          <p:spPr>
            <a:xfrm rot="18993669">
              <a:off x="5921350" y="2121135"/>
              <a:ext cx="678385" cy="655586"/>
            </a:xfrm>
            <a:prstGeom prst="rightArrow">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6A8C04D1-8B1E-4BD9-82F7-1682700481A9}"/>
                </a:ext>
              </a:extLst>
            </p:cNvPr>
            <p:cNvSpPr/>
            <p:nvPr/>
          </p:nvSpPr>
          <p:spPr>
            <a:xfrm>
              <a:off x="6161056" y="720515"/>
              <a:ext cx="1779508" cy="646331"/>
            </a:xfrm>
            <a:prstGeom prst="rect">
              <a:avLst/>
            </a:prstGeom>
          </p:spPr>
          <p:txBody>
            <a:bodyPr wrap="square">
              <a:spAutoFit/>
            </a:bodyPr>
            <a:lstStyle/>
            <a:p>
              <a:pPr algn="ctr"/>
              <a:r>
                <a:rPr lang="en-US"/>
                <a:t>ETL Documentation </a:t>
              </a:r>
            </a:p>
          </p:txBody>
        </p:sp>
      </p:grpSp>
      <p:pic>
        <p:nvPicPr>
          <p:cNvPr id="34" name="Picture 33">
            <a:extLst>
              <a:ext uri="{FF2B5EF4-FFF2-40B4-BE49-F238E27FC236}">
                <a16:creationId xmlns:a16="http://schemas.microsoft.com/office/drawing/2014/main" id="{48345DF4-5230-4B8C-8D32-736CD1BBADE7}"/>
              </a:ext>
            </a:extLst>
          </p:cNvPr>
          <p:cNvPicPr>
            <a:picLocks noChangeAspect="1"/>
          </p:cNvPicPr>
          <p:nvPr/>
        </p:nvPicPr>
        <p:blipFill>
          <a:blip r:embed="rId12"/>
          <a:stretch>
            <a:fillRect/>
          </a:stretch>
        </p:blipFill>
        <p:spPr>
          <a:xfrm>
            <a:off x="8332618" y="5087179"/>
            <a:ext cx="766410" cy="747564"/>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35" name="Rectangle 34">
            <a:extLst>
              <a:ext uri="{FF2B5EF4-FFF2-40B4-BE49-F238E27FC236}">
                <a16:creationId xmlns:a16="http://schemas.microsoft.com/office/drawing/2014/main" id="{E1779D8E-1D4E-421B-99F3-26EDB501DEA6}"/>
              </a:ext>
            </a:extLst>
          </p:cNvPr>
          <p:cNvSpPr/>
          <p:nvPr/>
        </p:nvSpPr>
        <p:spPr>
          <a:xfrm>
            <a:off x="8163687" y="5872371"/>
            <a:ext cx="1144422" cy="369332"/>
          </a:xfrm>
          <a:prstGeom prst="rect">
            <a:avLst/>
          </a:prstGeom>
        </p:spPr>
        <p:txBody>
          <a:bodyPr wrap="square">
            <a:spAutoFit/>
          </a:bodyPr>
          <a:lstStyle/>
          <a:p>
            <a:pPr algn="ctr"/>
            <a:r>
              <a:rPr lang="en-US"/>
              <a:t>DQD</a:t>
            </a:r>
          </a:p>
        </p:txBody>
      </p:sp>
    </p:spTree>
    <p:extLst>
      <p:ext uri="{BB962C8B-B14F-4D97-AF65-F5344CB8AC3E}">
        <p14:creationId xmlns:p14="http://schemas.microsoft.com/office/powerpoint/2010/main" val="24874750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C1D61D-6B1D-5ADD-FEDC-929139A35F2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A2190EF-463A-84FB-F884-597A394F9C7C}"/>
              </a:ext>
            </a:extLst>
          </p:cNvPr>
          <p:cNvSpPr>
            <a:spLocks noGrp="1"/>
          </p:cNvSpPr>
          <p:nvPr>
            <p:ph type="title"/>
          </p:nvPr>
        </p:nvSpPr>
        <p:spPr/>
        <p:txBody>
          <a:bodyPr/>
          <a:lstStyle/>
          <a:p>
            <a:r>
              <a:rPr lang="en-US"/>
              <a:t>ETL Process</a:t>
            </a:r>
          </a:p>
        </p:txBody>
      </p:sp>
      <p:sp>
        <p:nvSpPr>
          <p:cNvPr id="7" name="Slide Number Placeholder 6">
            <a:extLst>
              <a:ext uri="{FF2B5EF4-FFF2-40B4-BE49-F238E27FC236}">
                <a16:creationId xmlns:a16="http://schemas.microsoft.com/office/drawing/2014/main" id="{DA21BE8E-87EE-F720-4502-469B3C13711F}"/>
              </a:ext>
            </a:extLst>
          </p:cNvPr>
          <p:cNvSpPr>
            <a:spLocks noGrp="1"/>
          </p:cNvSpPr>
          <p:nvPr>
            <p:ph type="sldNum" sz="quarter" idx="4"/>
          </p:nvPr>
        </p:nvSpPr>
        <p:spPr/>
        <p:txBody>
          <a:bodyPr/>
          <a:lstStyle/>
          <a:p>
            <a:fld id="{444583ED-F364-40B3-B25B-483B5033DFA3}" type="slidenum">
              <a:rPr lang="en-US" smtClean="0"/>
              <a:pPr/>
              <a:t>44</a:t>
            </a:fld>
            <a:endParaRPr lang="en-US"/>
          </a:p>
        </p:txBody>
      </p:sp>
      <p:pic>
        <p:nvPicPr>
          <p:cNvPr id="26" name="Picture 2" descr="alt text">
            <a:extLst>
              <a:ext uri="{FF2B5EF4-FFF2-40B4-BE49-F238E27FC236}">
                <a16:creationId xmlns:a16="http://schemas.microsoft.com/office/drawing/2014/main" id="{424026A1-1D6C-67CA-7F15-FB8ABFC53F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15843" y="5176886"/>
            <a:ext cx="609600" cy="60960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1028" name="Picture 4" descr="alt text">
            <a:extLst>
              <a:ext uri="{FF2B5EF4-FFF2-40B4-BE49-F238E27FC236}">
                <a16:creationId xmlns:a16="http://schemas.microsoft.com/office/drawing/2014/main" id="{11B60968-C50A-818D-F057-81C04A3BAE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1660" y="5189299"/>
            <a:ext cx="609600" cy="60960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27" name="Picture 26">
            <a:extLst>
              <a:ext uri="{FF2B5EF4-FFF2-40B4-BE49-F238E27FC236}">
                <a16:creationId xmlns:a16="http://schemas.microsoft.com/office/drawing/2014/main" id="{7FFECC75-0BB7-8708-FACB-A6AECF937DAA}"/>
              </a:ext>
            </a:extLst>
          </p:cNvPr>
          <p:cNvPicPr>
            <a:picLocks noChangeAspect="1"/>
          </p:cNvPicPr>
          <p:nvPr/>
        </p:nvPicPr>
        <p:blipFill>
          <a:blip r:embed="rId4"/>
          <a:stretch>
            <a:fillRect/>
          </a:stretch>
        </p:blipFill>
        <p:spPr>
          <a:xfrm>
            <a:off x="3197935" y="5165487"/>
            <a:ext cx="666750" cy="657225"/>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1030" name="Picture 6" descr="http://www.ohdsi.org/web/wiki/lib/exe/fetch.php?w=100&amp;tok=44f68f&amp;media=t-ohdsi-logo-only.png">
            <a:extLst>
              <a:ext uri="{FF2B5EF4-FFF2-40B4-BE49-F238E27FC236}">
                <a16:creationId xmlns:a16="http://schemas.microsoft.com/office/drawing/2014/main" id="{C39E457F-3C9F-E16B-1DB6-1A660D5504B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82636" y="5118974"/>
            <a:ext cx="667512" cy="667512"/>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28DB51AB-6109-30C4-045A-EF499197E8CA}"/>
              </a:ext>
            </a:extLst>
          </p:cNvPr>
          <p:cNvSpPr txBox="1"/>
          <p:nvPr/>
        </p:nvSpPr>
        <p:spPr>
          <a:xfrm rot="16200000">
            <a:off x="1046836" y="5411489"/>
            <a:ext cx="1466020" cy="369332"/>
          </a:xfrm>
          <a:prstGeom prst="rect">
            <a:avLst/>
          </a:prstGeom>
          <a:solidFill>
            <a:schemeClr val="accent6"/>
          </a:solidFill>
        </p:spPr>
        <p:txBody>
          <a:bodyPr wrap="square" rtlCol="0">
            <a:spAutoFit/>
          </a:bodyPr>
          <a:lstStyle/>
          <a:p>
            <a:pPr algn="ctr"/>
            <a:r>
              <a:rPr lang="en-US">
                <a:ln w="0"/>
                <a:effectLst>
                  <a:outerShdw blurRad="38100" dist="19050" dir="2700000" algn="tl" rotWithShape="0">
                    <a:schemeClr val="dk1">
                      <a:alpha val="40000"/>
                    </a:schemeClr>
                  </a:outerShdw>
                </a:effectLst>
              </a:rPr>
              <a:t>OHDSI Tools</a:t>
            </a:r>
          </a:p>
        </p:txBody>
      </p:sp>
      <p:cxnSp>
        <p:nvCxnSpPr>
          <p:cNvPr id="1024" name="Straight Connector 1023">
            <a:extLst>
              <a:ext uri="{FF2B5EF4-FFF2-40B4-BE49-F238E27FC236}">
                <a16:creationId xmlns:a16="http://schemas.microsoft.com/office/drawing/2014/main" id="{83886940-BB3C-9957-4C0E-C6FFE4D82D84}"/>
              </a:ext>
            </a:extLst>
          </p:cNvPr>
          <p:cNvCxnSpPr>
            <a:cxnSpLocks/>
          </p:cNvCxnSpPr>
          <p:nvPr/>
        </p:nvCxnSpPr>
        <p:spPr>
          <a:xfrm>
            <a:off x="1964512" y="4863145"/>
            <a:ext cx="8540202" cy="0"/>
          </a:xfrm>
          <a:prstGeom prst="line">
            <a:avLst/>
          </a:prstGeom>
          <a:ln>
            <a:prstDash val="dash"/>
          </a:ln>
        </p:spPr>
        <p:style>
          <a:lnRef idx="2">
            <a:schemeClr val="accent6"/>
          </a:lnRef>
          <a:fillRef idx="0">
            <a:schemeClr val="accent6"/>
          </a:fillRef>
          <a:effectRef idx="1">
            <a:schemeClr val="accent6"/>
          </a:effectRef>
          <a:fontRef idx="minor">
            <a:schemeClr val="tx1"/>
          </a:fontRef>
        </p:style>
      </p:cxnSp>
      <p:sp>
        <p:nvSpPr>
          <p:cNvPr id="36" name="Rectangle 35">
            <a:extLst>
              <a:ext uri="{FF2B5EF4-FFF2-40B4-BE49-F238E27FC236}">
                <a16:creationId xmlns:a16="http://schemas.microsoft.com/office/drawing/2014/main" id="{AF7B923F-02BA-0EFD-CAD0-F1C420F3CC4A}"/>
              </a:ext>
            </a:extLst>
          </p:cNvPr>
          <p:cNvSpPr/>
          <p:nvPr/>
        </p:nvSpPr>
        <p:spPr>
          <a:xfrm>
            <a:off x="2025007" y="5822712"/>
            <a:ext cx="887545" cy="646331"/>
          </a:xfrm>
          <a:prstGeom prst="rect">
            <a:avLst/>
          </a:prstGeom>
        </p:spPr>
        <p:txBody>
          <a:bodyPr wrap="square">
            <a:spAutoFit/>
          </a:bodyPr>
          <a:lstStyle/>
          <a:p>
            <a:pPr algn="ctr"/>
            <a:r>
              <a:rPr lang="en-US"/>
              <a:t>White </a:t>
            </a:r>
          </a:p>
          <a:p>
            <a:pPr algn="ctr"/>
            <a:r>
              <a:rPr lang="en-US"/>
              <a:t>Rabbit</a:t>
            </a:r>
          </a:p>
        </p:txBody>
      </p:sp>
      <p:sp>
        <p:nvSpPr>
          <p:cNvPr id="37" name="Rectangle 36">
            <a:extLst>
              <a:ext uri="{FF2B5EF4-FFF2-40B4-BE49-F238E27FC236}">
                <a16:creationId xmlns:a16="http://schemas.microsoft.com/office/drawing/2014/main" id="{3CD8122E-BA88-B88C-ACD7-EFB5B9BB043F}"/>
              </a:ext>
            </a:extLst>
          </p:cNvPr>
          <p:cNvSpPr/>
          <p:nvPr/>
        </p:nvSpPr>
        <p:spPr>
          <a:xfrm>
            <a:off x="3017970" y="5857426"/>
            <a:ext cx="1026681" cy="646331"/>
          </a:xfrm>
          <a:prstGeom prst="rect">
            <a:avLst/>
          </a:prstGeom>
        </p:spPr>
        <p:txBody>
          <a:bodyPr wrap="square">
            <a:spAutoFit/>
          </a:bodyPr>
          <a:lstStyle/>
          <a:p>
            <a:pPr algn="ctr"/>
            <a:r>
              <a:rPr lang="en-US"/>
              <a:t>Rabbit In a Hat</a:t>
            </a:r>
          </a:p>
        </p:txBody>
      </p:sp>
      <p:pic>
        <p:nvPicPr>
          <p:cNvPr id="38" name="Picture 37">
            <a:extLst>
              <a:ext uri="{FF2B5EF4-FFF2-40B4-BE49-F238E27FC236}">
                <a16:creationId xmlns:a16="http://schemas.microsoft.com/office/drawing/2014/main" id="{647515FF-3494-D01E-26A8-823E21767C1C}"/>
              </a:ext>
            </a:extLst>
          </p:cNvPr>
          <p:cNvPicPr>
            <a:picLocks noChangeAspect="1"/>
          </p:cNvPicPr>
          <p:nvPr/>
        </p:nvPicPr>
        <p:blipFill>
          <a:blip r:embed="rId4"/>
          <a:stretch>
            <a:fillRect/>
          </a:stretch>
        </p:blipFill>
        <p:spPr>
          <a:xfrm>
            <a:off x="9458959" y="5118975"/>
            <a:ext cx="666750" cy="657225"/>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39" name="Rectangle 38">
            <a:extLst>
              <a:ext uri="{FF2B5EF4-FFF2-40B4-BE49-F238E27FC236}">
                <a16:creationId xmlns:a16="http://schemas.microsoft.com/office/drawing/2014/main" id="{7CF0BFC1-7AB3-0267-79FB-615A3615B8A3}"/>
              </a:ext>
            </a:extLst>
          </p:cNvPr>
          <p:cNvSpPr/>
          <p:nvPr/>
        </p:nvSpPr>
        <p:spPr>
          <a:xfrm>
            <a:off x="9278994" y="5810914"/>
            <a:ext cx="1026681" cy="646331"/>
          </a:xfrm>
          <a:prstGeom prst="rect">
            <a:avLst/>
          </a:prstGeom>
        </p:spPr>
        <p:txBody>
          <a:bodyPr wrap="square">
            <a:spAutoFit/>
          </a:bodyPr>
          <a:lstStyle/>
          <a:p>
            <a:pPr algn="ctr"/>
            <a:r>
              <a:rPr lang="en-US"/>
              <a:t>Rabbit In a Hat</a:t>
            </a:r>
          </a:p>
        </p:txBody>
      </p:sp>
      <p:pic>
        <p:nvPicPr>
          <p:cNvPr id="40" name="Picture 4" descr="alt text">
            <a:extLst>
              <a:ext uri="{FF2B5EF4-FFF2-40B4-BE49-F238E27FC236}">
                <a16:creationId xmlns:a16="http://schemas.microsoft.com/office/drawing/2014/main" id="{DBCA019D-6CBF-0371-7EE2-7D1DA6A3DB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96447" y="5156161"/>
            <a:ext cx="609600" cy="60960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41" name="Rectangle 40">
            <a:extLst>
              <a:ext uri="{FF2B5EF4-FFF2-40B4-BE49-F238E27FC236}">
                <a16:creationId xmlns:a16="http://schemas.microsoft.com/office/drawing/2014/main" id="{ED67932E-F950-2846-42A2-93A6CD0CE2B5}"/>
              </a:ext>
            </a:extLst>
          </p:cNvPr>
          <p:cNvSpPr/>
          <p:nvPr/>
        </p:nvSpPr>
        <p:spPr>
          <a:xfrm>
            <a:off x="6319794" y="5789574"/>
            <a:ext cx="887545" cy="646331"/>
          </a:xfrm>
          <a:prstGeom prst="rect">
            <a:avLst/>
          </a:prstGeom>
        </p:spPr>
        <p:txBody>
          <a:bodyPr wrap="square">
            <a:spAutoFit/>
          </a:bodyPr>
          <a:lstStyle/>
          <a:p>
            <a:pPr algn="ctr"/>
            <a:r>
              <a:rPr lang="en-US"/>
              <a:t>White </a:t>
            </a:r>
          </a:p>
          <a:p>
            <a:pPr algn="ctr"/>
            <a:r>
              <a:rPr lang="en-US"/>
              <a:t>Rabbit</a:t>
            </a:r>
          </a:p>
        </p:txBody>
      </p:sp>
      <p:sp>
        <p:nvSpPr>
          <p:cNvPr id="42" name="Rectangle 41">
            <a:extLst>
              <a:ext uri="{FF2B5EF4-FFF2-40B4-BE49-F238E27FC236}">
                <a16:creationId xmlns:a16="http://schemas.microsoft.com/office/drawing/2014/main" id="{19B20F57-DA67-0783-98BC-6700DE9B38B4}"/>
              </a:ext>
            </a:extLst>
          </p:cNvPr>
          <p:cNvSpPr/>
          <p:nvPr/>
        </p:nvSpPr>
        <p:spPr>
          <a:xfrm>
            <a:off x="7144181" y="5893393"/>
            <a:ext cx="1144422" cy="369332"/>
          </a:xfrm>
          <a:prstGeom prst="rect">
            <a:avLst/>
          </a:prstGeom>
        </p:spPr>
        <p:txBody>
          <a:bodyPr wrap="square">
            <a:spAutoFit/>
          </a:bodyPr>
          <a:lstStyle/>
          <a:p>
            <a:pPr algn="ctr"/>
            <a:r>
              <a:rPr lang="en-US"/>
              <a:t>ACHILLES</a:t>
            </a:r>
          </a:p>
        </p:txBody>
      </p:sp>
      <p:sp>
        <p:nvSpPr>
          <p:cNvPr id="43" name="Rectangle 42">
            <a:extLst>
              <a:ext uri="{FF2B5EF4-FFF2-40B4-BE49-F238E27FC236}">
                <a16:creationId xmlns:a16="http://schemas.microsoft.com/office/drawing/2014/main" id="{927058DF-97D8-6342-3C40-34B1FFFD1BC0}"/>
              </a:ext>
            </a:extLst>
          </p:cNvPr>
          <p:cNvSpPr/>
          <p:nvPr/>
        </p:nvSpPr>
        <p:spPr>
          <a:xfrm>
            <a:off x="4885631" y="5810913"/>
            <a:ext cx="887545" cy="369332"/>
          </a:xfrm>
          <a:prstGeom prst="rect">
            <a:avLst/>
          </a:prstGeom>
        </p:spPr>
        <p:txBody>
          <a:bodyPr wrap="square">
            <a:spAutoFit/>
          </a:bodyPr>
          <a:lstStyle/>
          <a:p>
            <a:pPr algn="ctr"/>
            <a:r>
              <a:rPr lang="en-US"/>
              <a:t>Usagi</a:t>
            </a:r>
          </a:p>
        </p:txBody>
      </p:sp>
      <p:grpSp>
        <p:nvGrpSpPr>
          <p:cNvPr id="3" name="Group 2">
            <a:extLst>
              <a:ext uri="{FF2B5EF4-FFF2-40B4-BE49-F238E27FC236}">
                <a16:creationId xmlns:a16="http://schemas.microsoft.com/office/drawing/2014/main" id="{989020CA-825D-0393-77B4-67C2BCE05C43}"/>
              </a:ext>
            </a:extLst>
          </p:cNvPr>
          <p:cNvGrpSpPr/>
          <p:nvPr/>
        </p:nvGrpSpPr>
        <p:grpSpPr>
          <a:xfrm>
            <a:off x="1964512" y="720516"/>
            <a:ext cx="8733012" cy="3919603"/>
            <a:chOff x="440512" y="720515"/>
            <a:chExt cx="8733012" cy="3919603"/>
          </a:xfrm>
        </p:grpSpPr>
        <p:pic>
          <p:nvPicPr>
            <p:cNvPr id="4" name="Picture 12" descr="Image result for pusheen transparent background">
              <a:extLst>
                <a:ext uri="{FF2B5EF4-FFF2-40B4-BE49-F238E27FC236}">
                  <a16:creationId xmlns:a16="http://schemas.microsoft.com/office/drawing/2014/main" id="{91655EDF-FBF1-50A8-A592-62FC0F2E48B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7660" y="1058180"/>
              <a:ext cx="1319346" cy="131934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8" descr="Related image">
              <a:extLst>
                <a:ext uri="{FF2B5EF4-FFF2-40B4-BE49-F238E27FC236}">
                  <a16:creationId xmlns:a16="http://schemas.microsoft.com/office/drawing/2014/main" id="{02BED99D-EA96-AC4C-0DF9-451ED02126FA}"/>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3176230" y="1005611"/>
              <a:ext cx="1466020" cy="142448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Image result for pusheen transparent background">
              <a:extLst>
                <a:ext uri="{FF2B5EF4-FFF2-40B4-BE49-F238E27FC236}">
                  <a16:creationId xmlns:a16="http://schemas.microsoft.com/office/drawing/2014/main" id="{8AFB087A-5400-F3F6-C084-5A47A4BB044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621083" y="2715198"/>
              <a:ext cx="1522917" cy="152291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EBE97909-C533-7528-4347-206083D0A6CF}"/>
                </a:ext>
              </a:extLst>
            </p:cNvPr>
            <p:cNvPicPr>
              <a:picLocks noChangeAspect="1"/>
            </p:cNvPicPr>
            <p:nvPr/>
          </p:nvPicPr>
          <p:blipFill>
            <a:blip r:embed="rId10">
              <a:extLst>
                <a:ext uri="{BEBA8EAE-BF5A-486C-A8C5-ECC9F3942E4B}">
                  <a14:imgProps xmlns:a14="http://schemas.microsoft.com/office/drawing/2010/main">
                    <a14:imgLayer r:embed="rId11">
                      <a14:imgEffect>
                        <a14:backgroundRemoval t="10000" b="90000" l="10000" r="90000"/>
                      </a14:imgEffect>
                    </a14:imgLayer>
                  </a14:imgProps>
                </a:ext>
              </a:extLst>
            </a:blip>
            <a:stretch>
              <a:fillRect/>
            </a:stretch>
          </p:blipFill>
          <p:spPr>
            <a:xfrm>
              <a:off x="5237840" y="2772095"/>
              <a:ext cx="1466020" cy="1466020"/>
            </a:xfrm>
            <a:prstGeom prst="rect">
              <a:avLst/>
            </a:prstGeom>
          </p:spPr>
        </p:pic>
        <p:sp>
          <p:nvSpPr>
            <p:cNvPr id="10" name="Rectangle 9">
              <a:extLst>
                <a:ext uri="{FF2B5EF4-FFF2-40B4-BE49-F238E27FC236}">
                  <a16:creationId xmlns:a16="http://schemas.microsoft.com/office/drawing/2014/main" id="{70A46195-8D5F-A2FE-BDB7-FA865B09CAE1}"/>
                </a:ext>
              </a:extLst>
            </p:cNvPr>
            <p:cNvSpPr/>
            <p:nvPr/>
          </p:nvSpPr>
          <p:spPr>
            <a:xfrm>
              <a:off x="440512" y="2377526"/>
              <a:ext cx="1785258" cy="1200329"/>
            </a:xfrm>
            <a:prstGeom prst="rect">
              <a:avLst/>
            </a:prstGeom>
          </p:spPr>
          <p:txBody>
            <a:bodyPr wrap="square">
              <a:spAutoFit/>
            </a:bodyPr>
            <a:lstStyle/>
            <a:p>
              <a:pPr algn="ctr"/>
              <a:r>
                <a:rPr lang="en-US"/>
                <a:t>Data experts and CDM experts together design the ETL</a:t>
              </a:r>
            </a:p>
          </p:txBody>
        </p:sp>
        <p:sp>
          <p:nvSpPr>
            <p:cNvPr id="11" name="Arrow: Right 10">
              <a:extLst>
                <a:ext uri="{FF2B5EF4-FFF2-40B4-BE49-F238E27FC236}">
                  <a16:creationId xmlns:a16="http://schemas.microsoft.com/office/drawing/2014/main" id="{F3B07139-4D37-ABB5-9B19-817DA30EE7ED}"/>
                </a:ext>
              </a:extLst>
            </p:cNvPr>
            <p:cNvSpPr/>
            <p:nvPr/>
          </p:nvSpPr>
          <p:spPr>
            <a:xfrm>
              <a:off x="2234154" y="1190269"/>
              <a:ext cx="1077686" cy="1055165"/>
            </a:xfrm>
            <a:prstGeom prst="rightArrow">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7307524-336D-C9FE-08E9-20A613470BC2}"/>
                </a:ext>
              </a:extLst>
            </p:cNvPr>
            <p:cNvSpPr/>
            <p:nvPr/>
          </p:nvSpPr>
          <p:spPr>
            <a:xfrm>
              <a:off x="3031312" y="2390392"/>
              <a:ext cx="1872343" cy="1477328"/>
            </a:xfrm>
            <a:prstGeom prst="rect">
              <a:avLst/>
            </a:prstGeom>
          </p:spPr>
          <p:txBody>
            <a:bodyPr wrap="square">
              <a:spAutoFit/>
            </a:bodyPr>
            <a:lstStyle/>
            <a:p>
              <a:pPr algn="ctr"/>
              <a:r>
                <a:rPr lang="en-US"/>
                <a:t>People with medical knowledge create the code mappings</a:t>
              </a:r>
            </a:p>
          </p:txBody>
        </p:sp>
        <p:sp>
          <p:nvSpPr>
            <p:cNvPr id="17" name="Arrow: Right 16">
              <a:extLst>
                <a:ext uri="{FF2B5EF4-FFF2-40B4-BE49-F238E27FC236}">
                  <a16:creationId xmlns:a16="http://schemas.microsoft.com/office/drawing/2014/main" id="{00A26A5F-8F38-5813-7C99-E44AF8B0FDF9}"/>
                </a:ext>
              </a:extLst>
            </p:cNvPr>
            <p:cNvSpPr/>
            <p:nvPr/>
          </p:nvSpPr>
          <p:spPr>
            <a:xfrm>
              <a:off x="4737308" y="1142836"/>
              <a:ext cx="1077686" cy="1055165"/>
            </a:xfrm>
            <a:prstGeom prst="rightArrow">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Scroll: Vertical 17">
              <a:extLst>
                <a:ext uri="{FF2B5EF4-FFF2-40B4-BE49-F238E27FC236}">
                  <a16:creationId xmlns:a16="http://schemas.microsoft.com/office/drawing/2014/main" id="{80842256-3767-4430-88A5-F48AC4C733AF}"/>
                </a:ext>
              </a:extLst>
            </p:cNvPr>
            <p:cNvSpPr/>
            <p:nvPr/>
          </p:nvSpPr>
          <p:spPr>
            <a:xfrm>
              <a:off x="6703860" y="1435839"/>
              <a:ext cx="675609" cy="762162"/>
            </a:xfrm>
            <a:prstGeom prst="verticalScroll">
              <a:avLst/>
            </a:prstGeom>
            <a:solidFill>
              <a:schemeClr val="accent3">
                <a:lumMod val="60000"/>
                <a:lumOff val="4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ETL</a:t>
              </a:r>
            </a:p>
          </p:txBody>
        </p:sp>
        <p:sp>
          <p:nvSpPr>
            <p:cNvPr id="19" name="Rectangle 18">
              <a:extLst>
                <a:ext uri="{FF2B5EF4-FFF2-40B4-BE49-F238E27FC236}">
                  <a16:creationId xmlns:a16="http://schemas.microsoft.com/office/drawing/2014/main" id="{3C84D58D-7DC1-BF5B-3156-B1F5C34B2482}"/>
                </a:ext>
              </a:extLst>
            </p:cNvPr>
            <p:cNvSpPr/>
            <p:nvPr/>
          </p:nvSpPr>
          <p:spPr>
            <a:xfrm>
              <a:off x="7041664" y="3985086"/>
              <a:ext cx="2131860" cy="646331"/>
            </a:xfrm>
            <a:prstGeom prst="rect">
              <a:avLst/>
            </a:prstGeom>
          </p:spPr>
          <p:txBody>
            <a:bodyPr wrap="square">
              <a:spAutoFit/>
            </a:bodyPr>
            <a:lstStyle/>
            <a:p>
              <a:pPr algn="ctr"/>
              <a:r>
                <a:rPr lang="en-US"/>
                <a:t>A technical person implements the ETL</a:t>
              </a:r>
            </a:p>
          </p:txBody>
        </p:sp>
        <p:sp>
          <p:nvSpPr>
            <p:cNvPr id="20" name="Rectangle 19">
              <a:extLst>
                <a:ext uri="{FF2B5EF4-FFF2-40B4-BE49-F238E27FC236}">
                  <a16:creationId xmlns:a16="http://schemas.microsoft.com/office/drawing/2014/main" id="{926311B1-D5E3-E95E-CFD6-CC652F7AEFE7}"/>
                </a:ext>
              </a:extLst>
            </p:cNvPr>
            <p:cNvSpPr/>
            <p:nvPr/>
          </p:nvSpPr>
          <p:spPr>
            <a:xfrm>
              <a:off x="4972447" y="3993787"/>
              <a:ext cx="1779508" cy="646331"/>
            </a:xfrm>
            <a:prstGeom prst="rect">
              <a:avLst/>
            </a:prstGeom>
          </p:spPr>
          <p:txBody>
            <a:bodyPr wrap="square">
              <a:spAutoFit/>
            </a:bodyPr>
            <a:lstStyle/>
            <a:p>
              <a:pPr algn="ctr"/>
              <a:r>
                <a:rPr lang="en-US"/>
                <a:t>All are involved in quality control</a:t>
              </a:r>
            </a:p>
          </p:txBody>
        </p:sp>
        <p:sp>
          <p:nvSpPr>
            <p:cNvPr id="21" name="Arrow: Right 20">
              <a:extLst>
                <a:ext uri="{FF2B5EF4-FFF2-40B4-BE49-F238E27FC236}">
                  <a16:creationId xmlns:a16="http://schemas.microsoft.com/office/drawing/2014/main" id="{D33132C5-F095-BB29-2251-5FFDD2C317A9}"/>
                </a:ext>
              </a:extLst>
            </p:cNvPr>
            <p:cNvSpPr/>
            <p:nvPr/>
          </p:nvSpPr>
          <p:spPr>
            <a:xfrm rot="2775711">
              <a:off x="7462135" y="2307312"/>
              <a:ext cx="669579" cy="664208"/>
            </a:xfrm>
            <a:prstGeom prst="rightArrow">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Arrow: Right 21">
              <a:extLst>
                <a:ext uri="{FF2B5EF4-FFF2-40B4-BE49-F238E27FC236}">
                  <a16:creationId xmlns:a16="http://schemas.microsoft.com/office/drawing/2014/main" id="{44D40FCC-5414-A7B0-6815-CB38EF59A242}"/>
                </a:ext>
              </a:extLst>
            </p:cNvPr>
            <p:cNvSpPr/>
            <p:nvPr/>
          </p:nvSpPr>
          <p:spPr>
            <a:xfrm rot="10800000">
              <a:off x="6630060" y="3177312"/>
              <a:ext cx="678385" cy="655586"/>
            </a:xfrm>
            <a:prstGeom prst="rightArrow">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Arrow: Right 22">
              <a:extLst>
                <a:ext uri="{FF2B5EF4-FFF2-40B4-BE49-F238E27FC236}">
                  <a16:creationId xmlns:a16="http://schemas.microsoft.com/office/drawing/2014/main" id="{315DAD5E-8AE6-3B0B-B4E6-BE39C4512DBD}"/>
                </a:ext>
              </a:extLst>
            </p:cNvPr>
            <p:cNvSpPr/>
            <p:nvPr/>
          </p:nvSpPr>
          <p:spPr>
            <a:xfrm rot="18993669">
              <a:off x="5921350" y="2121135"/>
              <a:ext cx="678385" cy="655586"/>
            </a:xfrm>
            <a:prstGeom prst="rightArrow">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459A5FE3-2033-E733-056F-C5B1AA307D4B}"/>
                </a:ext>
              </a:extLst>
            </p:cNvPr>
            <p:cNvSpPr/>
            <p:nvPr/>
          </p:nvSpPr>
          <p:spPr>
            <a:xfrm>
              <a:off x="6161056" y="720515"/>
              <a:ext cx="1779508" cy="646331"/>
            </a:xfrm>
            <a:prstGeom prst="rect">
              <a:avLst/>
            </a:prstGeom>
          </p:spPr>
          <p:txBody>
            <a:bodyPr wrap="square">
              <a:spAutoFit/>
            </a:bodyPr>
            <a:lstStyle/>
            <a:p>
              <a:pPr algn="ctr"/>
              <a:r>
                <a:rPr lang="en-US"/>
                <a:t>ETL Documentation </a:t>
              </a:r>
            </a:p>
          </p:txBody>
        </p:sp>
      </p:grpSp>
      <p:pic>
        <p:nvPicPr>
          <p:cNvPr id="34" name="Picture 33">
            <a:extLst>
              <a:ext uri="{FF2B5EF4-FFF2-40B4-BE49-F238E27FC236}">
                <a16:creationId xmlns:a16="http://schemas.microsoft.com/office/drawing/2014/main" id="{7AA389D1-2767-D1C9-0C6A-A5A37E8E5714}"/>
              </a:ext>
            </a:extLst>
          </p:cNvPr>
          <p:cNvPicPr>
            <a:picLocks noChangeAspect="1"/>
          </p:cNvPicPr>
          <p:nvPr/>
        </p:nvPicPr>
        <p:blipFill>
          <a:blip r:embed="rId12"/>
          <a:stretch>
            <a:fillRect/>
          </a:stretch>
        </p:blipFill>
        <p:spPr>
          <a:xfrm>
            <a:off x="8332618" y="5087179"/>
            <a:ext cx="766410" cy="747564"/>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35" name="Rectangle 34">
            <a:extLst>
              <a:ext uri="{FF2B5EF4-FFF2-40B4-BE49-F238E27FC236}">
                <a16:creationId xmlns:a16="http://schemas.microsoft.com/office/drawing/2014/main" id="{D9425D86-F299-153E-0BC1-D807E1C75689}"/>
              </a:ext>
            </a:extLst>
          </p:cNvPr>
          <p:cNvSpPr/>
          <p:nvPr/>
        </p:nvSpPr>
        <p:spPr>
          <a:xfrm>
            <a:off x="8163687" y="5872371"/>
            <a:ext cx="1144422" cy="369332"/>
          </a:xfrm>
          <a:prstGeom prst="rect">
            <a:avLst/>
          </a:prstGeom>
        </p:spPr>
        <p:txBody>
          <a:bodyPr wrap="square">
            <a:spAutoFit/>
          </a:bodyPr>
          <a:lstStyle/>
          <a:p>
            <a:pPr algn="ctr"/>
            <a:r>
              <a:rPr lang="en-US"/>
              <a:t>DQD</a:t>
            </a:r>
          </a:p>
        </p:txBody>
      </p:sp>
      <p:sp>
        <p:nvSpPr>
          <p:cNvPr id="8" name="TextBox 7">
            <a:extLst>
              <a:ext uri="{FF2B5EF4-FFF2-40B4-BE49-F238E27FC236}">
                <a16:creationId xmlns:a16="http://schemas.microsoft.com/office/drawing/2014/main" id="{BC51663F-1E11-5311-7BC0-057FC7CA1FBD}"/>
              </a:ext>
            </a:extLst>
          </p:cNvPr>
          <p:cNvSpPr txBox="1"/>
          <p:nvPr/>
        </p:nvSpPr>
        <p:spPr>
          <a:xfrm>
            <a:off x="4985082" y="4847422"/>
            <a:ext cx="896315" cy="1200329"/>
          </a:xfrm>
          <a:prstGeom prst="rect">
            <a:avLst/>
          </a:prstGeom>
          <a:noFill/>
        </p:spPr>
        <p:txBody>
          <a:bodyPr wrap="square" rtlCol="0">
            <a:spAutoFit/>
          </a:bodyPr>
          <a:lstStyle/>
          <a:p>
            <a:r>
              <a:rPr lang="en-US" sz="7200"/>
              <a:t>X</a:t>
            </a:r>
          </a:p>
        </p:txBody>
      </p:sp>
      <p:sp>
        <p:nvSpPr>
          <p:cNvPr id="13" name="TextBox 12">
            <a:extLst>
              <a:ext uri="{FF2B5EF4-FFF2-40B4-BE49-F238E27FC236}">
                <a16:creationId xmlns:a16="http://schemas.microsoft.com/office/drawing/2014/main" id="{CDA451F5-445F-14F6-E56D-E8AEFBC8D34E}"/>
              </a:ext>
            </a:extLst>
          </p:cNvPr>
          <p:cNvSpPr txBox="1"/>
          <p:nvPr/>
        </p:nvSpPr>
        <p:spPr>
          <a:xfrm>
            <a:off x="4338725" y="4032279"/>
            <a:ext cx="2009938" cy="101566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wrap="square" rtlCol="0">
            <a:spAutoFit/>
          </a:bodyPr>
          <a:lstStyle/>
          <a:p>
            <a:r>
              <a:rPr lang="en-US" sz="2000"/>
              <a:t>We won’t be covering this today </a:t>
            </a:r>
          </a:p>
        </p:txBody>
      </p:sp>
    </p:spTree>
    <p:extLst>
      <p:ext uri="{BB962C8B-B14F-4D97-AF65-F5344CB8AC3E}">
        <p14:creationId xmlns:p14="http://schemas.microsoft.com/office/powerpoint/2010/main" val="355411469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1D9C6A-646D-423A-B262-B9E6EC4B2F07}"/>
              </a:ext>
            </a:extLst>
          </p:cNvPr>
          <p:cNvSpPr>
            <a:spLocks noGrp="1"/>
          </p:cNvSpPr>
          <p:nvPr>
            <p:ph type="title"/>
          </p:nvPr>
        </p:nvSpPr>
        <p:spPr/>
        <p:txBody>
          <a:bodyPr/>
          <a:lstStyle/>
          <a:p>
            <a:r>
              <a:rPr lang="en-US"/>
              <a:t>ETL Process</a:t>
            </a:r>
          </a:p>
        </p:txBody>
      </p:sp>
      <p:sp>
        <p:nvSpPr>
          <p:cNvPr id="4" name="Rectangle 3">
            <a:extLst>
              <a:ext uri="{FF2B5EF4-FFF2-40B4-BE49-F238E27FC236}">
                <a16:creationId xmlns:a16="http://schemas.microsoft.com/office/drawing/2014/main" id="{026F4F63-5583-4EAF-AE67-6C091EDCC9D2}"/>
              </a:ext>
            </a:extLst>
          </p:cNvPr>
          <p:cNvSpPr/>
          <p:nvPr/>
        </p:nvSpPr>
        <p:spPr>
          <a:xfrm>
            <a:off x="1752600" y="6488668"/>
            <a:ext cx="8229600" cy="369332"/>
          </a:xfrm>
          <a:prstGeom prst="rect">
            <a:avLst/>
          </a:prstGeom>
        </p:spPr>
        <p:txBody>
          <a:bodyPr wrap="square">
            <a:spAutoFit/>
          </a:bodyPr>
          <a:lstStyle/>
          <a:p>
            <a:pPr algn="ctr"/>
            <a:r>
              <a:rPr lang="en-US"/>
              <a:t>https://ohdsi.github.io/TheBookOfOhdsi/ExtractTransformLoad.html</a:t>
            </a:r>
          </a:p>
        </p:txBody>
      </p:sp>
      <p:sp>
        <p:nvSpPr>
          <p:cNvPr id="3" name="Slide Number Placeholder 2">
            <a:extLst>
              <a:ext uri="{FF2B5EF4-FFF2-40B4-BE49-F238E27FC236}">
                <a16:creationId xmlns:a16="http://schemas.microsoft.com/office/drawing/2014/main" id="{9ACB6C05-9121-45C9-91DE-09194F7403E9}"/>
              </a:ext>
            </a:extLst>
          </p:cNvPr>
          <p:cNvSpPr>
            <a:spLocks noGrp="1"/>
          </p:cNvSpPr>
          <p:nvPr>
            <p:ph type="sldNum" sz="quarter" idx="4"/>
          </p:nvPr>
        </p:nvSpPr>
        <p:spPr/>
        <p:txBody>
          <a:bodyPr/>
          <a:lstStyle/>
          <a:p>
            <a:fld id="{444583ED-F364-40B3-B25B-483B5033DFA3}" type="slidenum">
              <a:rPr lang="en-US" smtClean="0"/>
              <a:pPr/>
              <a:t>45</a:t>
            </a:fld>
            <a:endParaRPr lang="en-US"/>
          </a:p>
        </p:txBody>
      </p:sp>
      <p:pic>
        <p:nvPicPr>
          <p:cNvPr id="7" name="Picture 6">
            <a:extLst>
              <a:ext uri="{FF2B5EF4-FFF2-40B4-BE49-F238E27FC236}">
                <a16:creationId xmlns:a16="http://schemas.microsoft.com/office/drawing/2014/main" id="{84054576-8240-457D-8A3D-E2C5DE00C385}"/>
              </a:ext>
            </a:extLst>
          </p:cNvPr>
          <p:cNvPicPr>
            <a:picLocks noChangeAspect="1"/>
          </p:cNvPicPr>
          <p:nvPr/>
        </p:nvPicPr>
        <p:blipFill>
          <a:blip r:embed="rId3"/>
          <a:stretch>
            <a:fillRect/>
          </a:stretch>
        </p:blipFill>
        <p:spPr>
          <a:xfrm>
            <a:off x="1964647" y="1450815"/>
            <a:ext cx="8262706" cy="441097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098" name="Picture 2" descr="Cover image">
            <a:extLst>
              <a:ext uri="{FF2B5EF4-FFF2-40B4-BE49-F238E27FC236}">
                <a16:creationId xmlns:a16="http://schemas.microsoft.com/office/drawing/2014/main" id="{169AE7F2-F9E4-4E6D-BD69-A8E14CD1FFE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0496" y="298384"/>
            <a:ext cx="2003258" cy="32052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469125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5AB8C9-7058-4C2D-93EE-2FC8C2221B4A}"/>
              </a:ext>
            </a:extLst>
          </p:cNvPr>
          <p:cNvSpPr>
            <a:spLocks noGrp="1"/>
          </p:cNvSpPr>
          <p:nvPr>
            <p:ph type="title"/>
          </p:nvPr>
        </p:nvSpPr>
        <p:spPr/>
        <p:txBody>
          <a:bodyPr/>
          <a:lstStyle/>
          <a:p>
            <a:r>
              <a:rPr lang="en-US"/>
              <a:t>Follow-Along Exercises for Today</a:t>
            </a:r>
          </a:p>
        </p:txBody>
      </p:sp>
      <p:sp>
        <p:nvSpPr>
          <p:cNvPr id="3" name="Content Placeholder 2">
            <a:extLst>
              <a:ext uri="{FF2B5EF4-FFF2-40B4-BE49-F238E27FC236}">
                <a16:creationId xmlns:a16="http://schemas.microsoft.com/office/drawing/2014/main" id="{C385A8CD-4746-4258-BFEB-3954DE21BFE4}"/>
              </a:ext>
            </a:extLst>
          </p:cNvPr>
          <p:cNvSpPr>
            <a:spLocks noGrp="1"/>
          </p:cNvSpPr>
          <p:nvPr>
            <p:ph idx="1"/>
          </p:nvPr>
        </p:nvSpPr>
        <p:spPr>
          <a:xfrm>
            <a:off x="1981200" y="1643745"/>
            <a:ext cx="8229600" cy="3809999"/>
          </a:xfrm>
        </p:spPr>
        <p:txBody>
          <a:bodyPr>
            <a:normAutofit lnSpcReduction="10000"/>
          </a:bodyPr>
          <a:lstStyle/>
          <a:p>
            <a:r>
              <a:rPr lang="en-US"/>
              <a:t>Scan a database with White Rabbit</a:t>
            </a:r>
          </a:p>
          <a:p>
            <a:endParaRPr lang="en-US"/>
          </a:p>
          <a:p>
            <a:r>
              <a:rPr lang="en-US"/>
              <a:t>Practice building an ETL document with Rabbit in a Hat</a:t>
            </a:r>
          </a:p>
          <a:p>
            <a:endParaRPr lang="en-US"/>
          </a:p>
          <a:p>
            <a:r>
              <a:rPr lang="en-US"/>
              <a:t>Examining Achilles and Data Quality Dashboard output</a:t>
            </a:r>
          </a:p>
        </p:txBody>
      </p:sp>
      <p:sp>
        <p:nvSpPr>
          <p:cNvPr id="4" name="Slide Number Placeholder 3">
            <a:extLst>
              <a:ext uri="{FF2B5EF4-FFF2-40B4-BE49-F238E27FC236}">
                <a16:creationId xmlns:a16="http://schemas.microsoft.com/office/drawing/2014/main" id="{3FD4BE81-F20A-4526-8CB2-10444FF61131}"/>
              </a:ext>
            </a:extLst>
          </p:cNvPr>
          <p:cNvSpPr>
            <a:spLocks noGrp="1"/>
          </p:cNvSpPr>
          <p:nvPr>
            <p:ph type="sldNum" sz="quarter" idx="4"/>
          </p:nvPr>
        </p:nvSpPr>
        <p:spPr/>
        <p:txBody>
          <a:bodyPr/>
          <a:lstStyle/>
          <a:p>
            <a:fld id="{444583ED-F364-40B3-B25B-483B5033DFA3}" type="slidenum">
              <a:rPr lang="en-US" smtClean="0"/>
              <a:pPr/>
              <a:t>46</a:t>
            </a:fld>
            <a:endParaRPr lang="en-US"/>
          </a:p>
        </p:txBody>
      </p:sp>
      <p:pic>
        <p:nvPicPr>
          <p:cNvPr id="5" name="Picture 2" descr="Image result for pusheen working">
            <a:extLst>
              <a:ext uri="{FF2B5EF4-FFF2-40B4-BE49-F238E27FC236}">
                <a16:creationId xmlns:a16="http://schemas.microsoft.com/office/drawing/2014/main" id="{1E6F73AE-14F6-417E-A547-CDEEAFE498A6}"/>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8141982" y="4104595"/>
            <a:ext cx="2388280" cy="23882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131120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5DF55D-BFE0-427D-AEA1-9DF1A18B4A82}"/>
              </a:ext>
            </a:extLst>
          </p:cNvPr>
          <p:cNvSpPr>
            <a:spLocks noGrp="1"/>
          </p:cNvSpPr>
          <p:nvPr>
            <p:ph type="title"/>
          </p:nvPr>
        </p:nvSpPr>
        <p:spPr/>
        <p:txBody>
          <a:bodyPr/>
          <a:lstStyle/>
          <a:p>
            <a:r>
              <a:rPr lang="en-US"/>
              <a:t>Tools help us get started . . . </a:t>
            </a:r>
          </a:p>
        </p:txBody>
      </p:sp>
      <p:sp>
        <p:nvSpPr>
          <p:cNvPr id="12" name="Text Placeholder 11">
            <a:extLst>
              <a:ext uri="{FF2B5EF4-FFF2-40B4-BE49-F238E27FC236}">
                <a16:creationId xmlns:a16="http://schemas.microsoft.com/office/drawing/2014/main" id="{22BD8815-52CC-4775-83D8-6D1A271FC7CA}"/>
              </a:ext>
            </a:extLst>
          </p:cNvPr>
          <p:cNvSpPr>
            <a:spLocks noGrp="1"/>
          </p:cNvSpPr>
          <p:nvPr>
            <p:ph type="body" sz="quarter" idx="3"/>
          </p:nvPr>
        </p:nvSpPr>
        <p:spPr>
          <a:xfrm>
            <a:off x="6169026" y="3059113"/>
            <a:ext cx="4041775" cy="639762"/>
          </a:xfrm>
        </p:spPr>
        <p:txBody>
          <a:bodyPr/>
          <a:lstStyle/>
          <a:p>
            <a:r>
              <a:rPr lang="en-US"/>
              <a:t>Rabbit In a Hat</a:t>
            </a:r>
          </a:p>
        </p:txBody>
      </p:sp>
      <p:sp>
        <p:nvSpPr>
          <p:cNvPr id="13" name="Content Placeholder 12">
            <a:extLst>
              <a:ext uri="{FF2B5EF4-FFF2-40B4-BE49-F238E27FC236}">
                <a16:creationId xmlns:a16="http://schemas.microsoft.com/office/drawing/2014/main" id="{71AA8925-30EE-4F66-9054-7C40CA8740ED}"/>
              </a:ext>
            </a:extLst>
          </p:cNvPr>
          <p:cNvSpPr>
            <a:spLocks noGrp="1"/>
          </p:cNvSpPr>
          <p:nvPr>
            <p:ph sz="quarter" idx="4"/>
          </p:nvPr>
        </p:nvSpPr>
        <p:spPr>
          <a:xfrm>
            <a:off x="6169026" y="3698876"/>
            <a:ext cx="4041775" cy="2600325"/>
          </a:xfrm>
        </p:spPr>
        <p:txBody>
          <a:bodyPr>
            <a:normAutofit/>
          </a:bodyPr>
          <a:lstStyle/>
          <a:p>
            <a:r>
              <a:rPr lang="en-US"/>
              <a:t>Uses White Rabbit scan to provide a graphical user interface to help build an ETL document</a:t>
            </a:r>
          </a:p>
          <a:p>
            <a:endParaRPr lang="en-US"/>
          </a:p>
          <a:p>
            <a:r>
              <a:rPr lang="en-US"/>
              <a:t>Does not generate code</a:t>
            </a:r>
          </a:p>
        </p:txBody>
      </p:sp>
      <p:sp>
        <p:nvSpPr>
          <p:cNvPr id="10" name="Text Placeholder 9">
            <a:extLst>
              <a:ext uri="{FF2B5EF4-FFF2-40B4-BE49-F238E27FC236}">
                <a16:creationId xmlns:a16="http://schemas.microsoft.com/office/drawing/2014/main" id="{0730E15E-DCD6-43FC-A519-A4EAB9A7F649}"/>
              </a:ext>
            </a:extLst>
          </p:cNvPr>
          <p:cNvSpPr>
            <a:spLocks noGrp="1"/>
          </p:cNvSpPr>
          <p:nvPr>
            <p:ph type="body" idx="1"/>
          </p:nvPr>
        </p:nvSpPr>
        <p:spPr>
          <a:xfrm>
            <a:off x="1981200" y="3059113"/>
            <a:ext cx="4040188" cy="639762"/>
          </a:xfrm>
        </p:spPr>
        <p:txBody>
          <a:bodyPr/>
          <a:lstStyle/>
          <a:p>
            <a:r>
              <a:rPr lang="en-US"/>
              <a:t>White Rabbit</a:t>
            </a:r>
          </a:p>
        </p:txBody>
      </p:sp>
      <p:sp>
        <p:nvSpPr>
          <p:cNvPr id="11" name="Content Placeholder 10">
            <a:extLst>
              <a:ext uri="{FF2B5EF4-FFF2-40B4-BE49-F238E27FC236}">
                <a16:creationId xmlns:a16="http://schemas.microsoft.com/office/drawing/2014/main" id="{81D9A93E-3130-4EC1-BECC-A4CA6E590066}"/>
              </a:ext>
            </a:extLst>
          </p:cNvPr>
          <p:cNvSpPr>
            <a:spLocks noGrp="1"/>
          </p:cNvSpPr>
          <p:nvPr>
            <p:ph sz="half" idx="2"/>
          </p:nvPr>
        </p:nvSpPr>
        <p:spPr>
          <a:xfrm>
            <a:off x="1981200" y="3698876"/>
            <a:ext cx="4040188" cy="2600325"/>
          </a:xfrm>
        </p:spPr>
        <p:txBody>
          <a:bodyPr>
            <a:normAutofit/>
          </a:bodyPr>
          <a:lstStyle/>
          <a:p>
            <a:r>
              <a:rPr lang="en-US"/>
              <a:t>performs a scan of the source data, providing detailed information on the tables, fields, and values that appear in a field</a:t>
            </a:r>
          </a:p>
        </p:txBody>
      </p:sp>
      <p:pic>
        <p:nvPicPr>
          <p:cNvPr id="4" name="Picture 4" descr="alt text">
            <a:extLst>
              <a:ext uri="{FF2B5EF4-FFF2-40B4-BE49-F238E27FC236}">
                <a16:creationId xmlns:a16="http://schemas.microsoft.com/office/drawing/2014/main" id="{41705E6E-78DD-47E5-8AD5-EA5341EA6A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00403" y="1671616"/>
            <a:ext cx="1201783" cy="1201783"/>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C68B9EB0-9702-404F-A188-7333A7E16468}"/>
              </a:ext>
            </a:extLst>
          </p:cNvPr>
          <p:cNvPicPr>
            <a:picLocks noChangeAspect="1"/>
          </p:cNvPicPr>
          <p:nvPr/>
        </p:nvPicPr>
        <p:blipFill>
          <a:blip r:embed="rId3"/>
          <a:stretch>
            <a:fillRect/>
          </a:stretch>
        </p:blipFill>
        <p:spPr>
          <a:xfrm>
            <a:off x="7532687" y="1671615"/>
            <a:ext cx="1314450" cy="1295672"/>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14" name="Arrow: Right 13">
            <a:extLst>
              <a:ext uri="{FF2B5EF4-FFF2-40B4-BE49-F238E27FC236}">
                <a16:creationId xmlns:a16="http://schemas.microsoft.com/office/drawing/2014/main" id="{92B98DAA-8FF1-46D2-AFE2-94693E1A7E7F}"/>
              </a:ext>
            </a:extLst>
          </p:cNvPr>
          <p:cNvSpPr/>
          <p:nvPr/>
        </p:nvSpPr>
        <p:spPr>
          <a:xfrm>
            <a:off x="5372100" y="1943100"/>
            <a:ext cx="1447800" cy="930298"/>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9F92B79F-9D0E-4FF0-8E27-74341B3DDD0B}"/>
              </a:ext>
            </a:extLst>
          </p:cNvPr>
          <p:cNvSpPr>
            <a:spLocks noGrp="1"/>
          </p:cNvSpPr>
          <p:nvPr>
            <p:ph type="sldNum" sz="quarter" idx="10"/>
          </p:nvPr>
        </p:nvSpPr>
        <p:spPr/>
        <p:txBody>
          <a:bodyPr/>
          <a:lstStyle/>
          <a:p>
            <a:fld id="{444583ED-F364-40B3-B25B-483B5033DFA3}" type="slidenum">
              <a:rPr lang="en-US" smtClean="0"/>
              <a:pPr/>
              <a:t>47</a:t>
            </a:fld>
            <a:endParaRPr lang="en-US"/>
          </a:p>
        </p:txBody>
      </p:sp>
    </p:spTree>
    <p:extLst>
      <p:ext uri="{BB962C8B-B14F-4D97-AF65-F5344CB8AC3E}">
        <p14:creationId xmlns:p14="http://schemas.microsoft.com/office/powerpoint/2010/main" val="382399942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35507F9-3A90-4E76-AB7D-EFF454636869}"/>
              </a:ext>
            </a:extLst>
          </p:cNvPr>
          <p:cNvSpPr>
            <a:spLocks noGrp="1"/>
          </p:cNvSpPr>
          <p:nvPr>
            <p:ph type="title"/>
          </p:nvPr>
        </p:nvSpPr>
        <p:spPr/>
        <p:txBody>
          <a:bodyPr/>
          <a:lstStyle/>
          <a:p>
            <a:r>
              <a:rPr lang="en-US"/>
              <a:t>White Rabbit - Location</a:t>
            </a:r>
          </a:p>
        </p:txBody>
      </p:sp>
      <p:pic>
        <p:nvPicPr>
          <p:cNvPr id="10" name="Picture 4" descr="alt text">
            <a:extLst>
              <a:ext uri="{FF2B5EF4-FFF2-40B4-BE49-F238E27FC236}">
                <a16:creationId xmlns:a16="http://schemas.microsoft.com/office/drawing/2014/main" id="{9300D137-3C74-4E5E-8443-52B90EC79A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97973" y="236537"/>
            <a:ext cx="749300" cy="74930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D07A006A-F8CD-4F94-B1BC-6C749434E359}"/>
              </a:ext>
            </a:extLst>
          </p:cNvPr>
          <p:cNvSpPr>
            <a:spLocks noGrp="1"/>
          </p:cNvSpPr>
          <p:nvPr>
            <p:ph type="sldNum" sz="quarter" idx="4"/>
          </p:nvPr>
        </p:nvSpPr>
        <p:spPr/>
        <p:txBody>
          <a:bodyPr/>
          <a:lstStyle/>
          <a:p>
            <a:fld id="{444583ED-F364-40B3-B25B-483B5033DFA3}" type="slidenum">
              <a:rPr lang="en-US" smtClean="0"/>
              <a:pPr/>
              <a:t>48</a:t>
            </a:fld>
            <a:endParaRPr lang="en-US"/>
          </a:p>
        </p:txBody>
      </p:sp>
      <p:pic>
        <p:nvPicPr>
          <p:cNvPr id="13" name="Picture 12">
            <a:extLst>
              <a:ext uri="{FF2B5EF4-FFF2-40B4-BE49-F238E27FC236}">
                <a16:creationId xmlns:a16="http://schemas.microsoft.com/office/drawing/2014/main" id="{D948DB03-4C55-4660-9184-FA8BE0C62702}"/>
              </a:ext>
            </a:extLst>
          </p:cNvPr>
          <p:cNvPicPr>
            <a:picLocks noChangeAspect="1"/>
          </p:cNvPicPr>
          <p:nvPr/>
        </p:nvPicPr>
        <p:blipFill>
          <a:blip r:embed="rId3"/>
          <a:stretch>
            <a:fillRect/>
          </a:stretch>
        </p:blipFill>
        <p:spPr>
          <a:xfrm>
            <a:off x="2378964" y="1167608"/>
            <a:ext cx="7434072" cy="4913585"/>
          </a:xfrm>
          <a:prstGeom prst="rect">
            <a:avLst/>
          </a:prstGeom>
        </p:spPr>
      </p:pic>
    </p:spTree>
    <p:extLst>
      <p:ext uri="{BB962C8B-B14F-4D97-AF65-F5344CB8AC3E}">
        <p14:creationId xmlns:p14="http://schemas.microsoft.com/office/powerpoint/2010/main" val="51316450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105FD1-01C9-4B02-BCE9-1B1C9FDEA145}"/>
              </a:ext>
            </a:extLst>
          </p:cNvPr>
          <p:cNvSpPr>
            <a:spLocks noGrp="1"/>
          </p:cNvSpPr>
          <p:nvPr>
            <p:ph type="title"/>
          </p:nvPr>
        </p:nvSpPr>
        <p:spPr/>
        <p:txBody>
          <a:bodyPr/>
          <a:lstStyle/>
          <a:p>
            <a:r>
              <a:rPr lang="en-US"/>
              <a:t>White Rabbit - Scan</a:t>
            </a:r>
          </a:p>
        </p:txBody>
      </p:sp>
      <p:pic>
        <p:nvPicPr>
          <p:cNvPr id="4" name="Content Placeholder 3">
            <a:extLst>
              <a:ext uri="{FF2B5EF4-FFF2-40B4-BE49-F238E27FC236}">
                <a16:creationId xmlns:a16="http://schemas.microsoft.com/office/drawing/2014/main" id="{B86ED9A3-0AEA-4BDE-ACAC-479F169204A2}"/>
              </a:ext>
            </a:extLst>
          </p:cNvPr>
          <p:cNvPicPr>
            <a:picLocks noGrp="1" noChangeAspect="1"/>
          </p:cNvPicPr>
          <p:nvPr>
            <p:ph idx="1"/>
          </p:nvPr>
        </p:nvPicPr>
        <p:blipFill>
          <a:blip r:embed="rId2"/>
          <a:stretch>
            <a:fillRect/>
          </a:stretch>
        </p:blipFill>
        <p:spPr>
          <a:xfrm>
            <a:off x="2376943" y="1219201"/>
            <a:ext cx="7438115" cy="4906963"/>
          </a:xfrm>
          <a:prstGeom prst="rect">
            <a:avLst/>
          </a:prstGeom>
        </p:spPr>
      </p:pic>
      <p:pic>
        <p:nvPicPr>
          <p:cNvPr id="5" name="Picture 4" descr="alt text">
            <a:extLst>
              <a:ext uri="{FF2B5EF4-FFF2-40B4-BE49-F238E27FC236}">
                <a16:creationId xmlns:a16="http://schemas.microsoft.com/office/drawing/2014/main" id="{AEEF7A08-B062-4B13-A2CB-CECF4BB44D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97973" y="236537"/>
            <a:ext cx="749300" cy="74930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A62BA3CA-305E-4287-94FB-4828333586FA}"/>
              </a:ext>
            </a:extLst>
          </p:cNvPr>
          <p:cNvSpPr>
            <a:spLocks noGrp="1"/>
          </p:cNvSpPr>
          <p:nvPr>
            <p:ph type="sldNum" sz="quarter" idx="4"/>
          </p:nvPr>
        </p:nvSpPr>
        <p:spPr/>
        <p:txBody>
          <a:bodyPr/>
          <a:lstStyle/>
          <a:p>
            <a:fld id="{444583ED-F364-40B3-B25B-483B5033DFA3}" type="slidenum">
              <a:rPr lang="en-US" smtClean="0"/>
              <a:pPr/>
              <a:t>49</a:t>
            </a:fld>
            <a:endParaRPr lang="en-US"/>
          </a:p>
        </p:txBody>
      </p:sp>
    </p:spTree>
    <p:extLst>
      <p:ext uri="{BB962C8B-B14F-4D97-AF65-F5344CB8AC3E}">
        <p14:creationId xmlns:p14="http://schemas.microsoft.com/office/powerpoint/2010/main" val="41676877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206434-1949-43AB-8A2C-A840C7BCFAB7}"/>
              </a:ext>
            </a:extLst>
          </p:cNvPr>
          <p:cNvSpPr>
            <a:spLocks noGrp="1"/>
          </p:cNvSpPr>
          <p:nvPr>
            <p:ph type="title"/>
          </p:nvPr>
        </p:nvSpPr>
        <p:spPr/>
        <p:txBody>
          <a:bodyPr/>
          <a:lstStyle/>
          <a:p>
            <a:r>
              <a:rPr lang="en-US"/>
              <a:t>Agenda</a:t>
            </a:r>
          </a:p>
        </p:txBody>
      </p:sp>
      <p:sp>
        <p:nvSpPr>
          <p:cNvPr id="4" name="Slide Number Placeholder 3">
            <a:extLst>
              <a:ext uri="{FF2B5EF4-FFF2-40B4-BE49-F238E27FC236}">
                <a16:creationId xmlns:a16="http://schemas.microsoft.com/office/drawing/2014/main" id="{5BBAFAEB-7944-4A30-907E-9BA785604D22}"/>
              </a:ext>
            </a:extLst>
          </p:cNvPr>
          <p:cNvSpPr>
            <a:spLocks noGrp="1"/>
          </p:cNvSpPr>
          <p:nvPr>
            <p:ph type="sldNum" sz="quarter" idx="4"/>
          </p:nvPr>
        </p:nvSpPr>
        <p:spPr/>
        <p:txBody>
          <a:bodyPr/>
          <a:lstStyle/>
          <a:p>
            <a:fld id="{444583ED-F364-40B3-B25B-483B5033DFA3}" type="slidenum">
              <a:rPr lang="en-US" smtClean="0"/>
              <a:pPr/>
              <a:t>5</a:t>
            </a:fld>
            <a:endParaRPr lang="en-US"/>
          </a:p>
        </p:txBody>
      </p:sp>
      <p:graphicFrame>
        <p:nvGraphicFramePr>
          <p:cNvPr id="7" name="Content Placeholder 6">
            <a:extLst>
              <a:ext uri="{FF2B5EF4-FFF2-40B4-BE49-F238E27FC236}">
                <a16:creationId xmlns:a16="http://schemas.microsoft.com/office/drawing/2014/main" id="{A5573CE9-9C32-26D3-7A9E-1E7E00494D88}"/>
              </a:ext>
            </a:extLst>
          </p:cNvPr>
          <p:cNvGraphicFramePr>
            <a:graphicFrameLocks noGrp="1"/>
          </p:cNvGraphicFramePr>
          <p:nvPr>
            <p:ph idx="1"/>
            <p:extLst>
              <p:ext uri="{D42A27DB-BD31-4B8C-83A1-F6EECF244321}">
                <p14:modId xmlns:p14="http://schemas.microsoft.com/office/powerpoint/2010/main" val="3142373322"/>
              </p:ext>
            </p:extLst>
          </p:nvPr>
        </p:nvGraphicFramePr>
        <p:xfrm>
          <a:off x="2258150" y="1188720"/>
          <a:ext cx="9387750" cy="4480560"/>
        </p:xfrm>
        <a:graphic>
          <a:graphicData uri="http://schemas.openxmlformats.org/drawingml/2006/table">
            <a:tbl>
              <a:tblPr firstRow="1">
                <a:tableStyleId>{10A1B5D5-9B99-4C35-A422-299274C87663}</a:tableStyleId>
              </a:tblPr>
              <a:tblGrid>
                <a:gridCol w="2346372">
                  <a:extLst>
                    <a:ext uri="{9D8B030D-6E8A-4147-A177-3AD203B41FA5}">
                      <a16:colId xmlns:a16="http://schemas.microsoft.com/office/drawing/2014/main" val="3021766151"/>
                    </a:ext>
                  </a:extLst>
                </a:gridCol>
                <a:gridCol w="2674101">
                  <a:extLst>
                    <a:ext uri="{9D8B030D-6E8A-4147-A177-3AD203B41FA5}">
                      <a16:colId xmlns:a16="http://schemas.microsoft.com/office/drawing/2014/main" val="2567804312"/>
                    </a:ext>
                  </a:extLst>
                </a:gridCol>
                <a:gridCol w="2020151">
                  <a:extLst>
                    <a:ext uri="{9D8B030D-6E8A-4147-A177-3AD203B41FA5}">
                      <a16:colId xmlns:a16="http://schemas.microsoft.com/office/drawing/2014/main" val="1686289996"/>
                    </a:ext>
                  </a:extLst>
                </a:gridCol>
                <a:gridCol w="2347126">
                  <a:extLst>
                    <a:ext uri="{9D8B030D-6E8A-4147-A177-3AD203B41FA5}">
                      <a16:colId xmlns:a16="http://schemas.microsoft.com/office/drawing/2014/main" val="53226940"/>
                    </a:ext>
                  </a:extLst>
                </a:gridCol>
              </a:tblGrid>
              <a:tr h="0">
                <a:tc>
                  <a:txBody>
                    <a:bodyPr/>
                    <a:lstStyle/>
                    <a:p>
                      <a:pPr marL="0" marR="0">
                        <a:spcBef>
                          <a:spcPts val="0"/>
                        </a:spcBef>
                        <a:spcAft>
                          <a:spcPts val="0"/>
                        </a:spcAft>
                      </a:pPr>
                      <a:r>
                        <a:rPr lang="en-US" sz="1400" b="1" dirty="0">
                          <a:effectLst/>
                        </a:rPr>
                        <a:t>Time</a:t>
                      </a:r>
                      <a:endParaRPr lang="en-US" sz="1400" dirty="0">
                        <a:effectLst/>
                        <a:latin typeface="Aptos" panose="020B0004020202020204" pitchFamily="34" charset="0"/>
                      </a:endParaRPr>
                    </a:p>
                  </a:txBody>
                  <a:tcPr marL="68580" marR="68580" marT="0" marB="0"/>
                </a:tc>
                <a:tc>
                  <a:txBody>
                    <a:bodyPr/>
                    <a:lstStyle/>
                    <a:p>
                      <a:pPr marL="0" marR="0">
                        <a:spcBef>
                          <a:spcPts val="0"/>
                        </a:spcBef>
                        <a:spcAft>
                          <a:spcPts val="0"/>
                        </a:spcAft>
                      </a:pPr>
                      <a:r>
                        <a:rPr lang="en-US" sz="1400" b="1">
                          <a:effectLst/>
                        </a:rPr>
                        <a:t>Topic</a:t>
                      </a:r>
                      <a:endParaRPr lang="en-US" sz="1400">
                        <a:effectLst/>
                        <a:latin typeface="Aptos" panose="020B0004020202020204" pitchFamily="34" charset="0"/>
                      </a:endParaRPr>
                    </a:p>
                  </a:txBody>
                  <a:tcPr marL="68580" marR="68580" marT="0" marB="0"/>
                </a:tc>
                <a:tc>
                  <a:txBody>
                    <a:bodyPr/>
                    <a:lstStyle/>
                    <a:p>
                      <a:pPr marL="0" marR="0">
                        <a:spcBef>
                          <a:spcPts val="0"/>
                        </a:spcBef>
                        <a:spcAft>
                          <a:spcPts val="0"/>
                        </a:spcAft>
                      </a:pPr>
                      <a:r>
                        <a:rPr lang="en-US" sz="1400" b="1">
                          <a:effectLst/>
                        </a:rPr>
                        <a:t>Instructor</a:t>
                      </a:r>
                      <a:endParaRPr lang="en-US" sz="1400">
                        <a:effectLst/>
                        <a:latin typeface="Aptos" panose="020B0004020202020204" pitchFamily="34" charset="0"/>
                      </a:endParaRPr>
                    </a:p>
                  </a:txBody>
                  <a:tcPr marL="68580" marR="68580" marT="0" marB="0"/>
                </a:tc>
                <a:tc>
                  <a:txBody>
                    <a:bodyPr/>
                    <a:lstStyle/>
                    <a:p>
                      <a:pPr marL="0" marR="0">
                        <a:spcBef>
                          <a:spcPts val="0"/>
                        </a:spcBef>
                        <a:spcAft>
                          <a:spcPts val="0"/>
                        </a:spcAft>
                      </a:pPr>
                      <a:r>
                        <a:rPr lang="en-US" sz="1400" b="1">
                          <a:effectLst/>
                        </a:rPr>
                        <a:t>References</a:t>
                      </a:r>
                      <a:endParaRPr lang="en-US" sz="1400">
                        <a:effectLst/>
                        <a:latin typeface="Aptos" panose="020B0004020202020204" pitchFamily="34" charset="0"/>
                      </a:endParaRPr>
                    </a:p>
                  </a:txBody>
                  <a:tcPr marL="68580" marR="68580" marT="0" marB="0"/>
                </a:tc>
                <a:extLst>
                  <a:ext uri="{0D108BD9-81ED-4DB2-BD59-A6C34878D82A}">
                    <a16:rowId xmlns:a16="http://schemas.microsoft.com/office/drawing/2014/main" val="345884396"/>
                  </a:ext>
                </a:extLst>
              </a:tr>
              <a:tr h="0">
                <a:tc>
                  <a:txBody>
                    <a:bodyPr/>
                    <a:lstStyle/>
                    <a:p>
                      <a:pPr marL="0" marR="0">
                        <a:spcBef>
                          <a:spcPts val="0"/>
                        </a:spcBef>
                        <a:spcAft>
                          <a:spcPts val="0"/>
                        </a:spcAft>
                      </a:pPr>
                      <a:r>
                        <a:rPr lang="en-US" sz="1400">
                          <a:effectLst/>
                        </a:rPr>
                        <a:t>1:00 – 1:10</a:t>
                      </a:r>
                      <a:endParaRPr lang="en-US" sz="1400">
                        <a:effectLst/>
                        <a:latin typeface="Aptos" panose="020B0004020202020204" pitchFamily="34" charset="0"/>
                      </a:endParaRPr>
                    </a:p>
                  </a:txBody>
                  <a:tcPr marL="68580" marR="68580" marT="0" marB="0"/>
                </a:tc>
                <a:tc>
                  <a:txBody>
                    <a:bodyPr/>
                    <a:lstStyle/>
                    <a:p>
                      <a:pPr marL="0" marR="0">
                        <a:spcBef>
                          <a:spcPts val="0"/>
                        </a:spcBef>
                        <a:spcAft>
                          <a:spcPts val="0"/>
                        </a:spcAft>
                      </a:pPr>
                      <a:r>
                        <a:rPr lang="en-US" sz="1400">
                          <a:effectLst/>
                        </a:rPr>
                        <a:t>Introduction</a:t>
                      </a:r>
                      <a:endParaRPr lang="en-US" sz="1400">
                        <a:effectLst/>
                        <a:latin typeface="Aptos" panose="020B0004020202020204" pitchFamily="34" charset="0"/>
                      </a:endParaRPr>
                    </a:p>
                  </a:txBody>
                  <a:tcPr marL="68580" marR="68580" marT="0" marB="0"/>
                </a:tc>
                <a:tc>
                  <a:txBody>
                    <a:bodyPr/>
                    <a:lstStyle/>
                    <a:p>
                      <a:pPr marL="0" marR="0">
                        <a:spcBef>
                          <a:spcPts val="0"/>
                        </a:spcBef>
                        <a:spcAft>
                          <a:spcPts val="0"/>
                        </a:spcAft>
                      </a:pPr>
                      <a:r>
                        <a:rPr lang="en-US" sz="1400">
                          <a:effectLst/>
                        </a:rPr>
                        <a:t>All</a:t>
                      </a:r>
                      <a:endParaRPr lang="en-US" sz="1400">
                        <a:effectLst/>
                        <a:latin typeface="Aptos" panose="020B0004020202020204" pitchFamily="34" charset="0"/>
                      </a:endParaRPr>
                    </a:p>
                  </a:txBody>
                  <a:tcPr marL="68580" marR="68580" marT="0" marB="0"/>
                </a:tc>
                <a:tc>
                  <a:txBody>
                    <a:bodyPr/>
                    <a:lstStyle/>
                    <a:p>
                      <a:pPr marL="0" marR="0">
                        <a:spcBef>
                          <a:spcPts val="0"/>
                        </a:spcBef>
                        <a:spcAft>
                          <a:spcPts val="0"/>
                        </a:spcAft>
                      </a:pPr>
                      <a:r>
                        <a:rPr lang="en-US" sz="1400">
                          <a:effectLst/>
                        </a:rPr>
                        <a:t> </a:t>
                      </a:r>
                      <a:endParaRPr lang="en-US" sz="1400">
                        <a:effectLst/>
                        <a:latin typeface="Aptos" panose="020B0004020202020204" pitchFamily="34" charset="0"/>
                      </a:endParaRPr>
                    </a:p>
                  </a:txBody>
                  <a:tcPr marL="68580" marR="68580" marT="0" marB="0"/>
                </a:tc>
                <a:extLst>
                  <a:ext uri="{0D108BD9-81ED-4DB2-BD59-A6C34878D82A}">
                    <a16:rowId xmlns:a16="http://schemas.microsoft.com/office/drawing/2014/main" val="3189515805"/>
                  </a:ext>
                </a:extLst>
              </a:tr>
              <a:tr h="0">
                <a:tc>
                  <a:txBody>
                    <a:bodyPr/>
                    <a:lstStyle/>
                    <a:p>
                      <a:pPr marL="0" marR="0">
                        <a:spcBef>
                          <a:spcPts val="0"/>
                        </a:spcBef>
                        <a:spcAft>
                          <a:spcPts val="0"/>
                        </a:spcAft>
                      </a:pPr>
                      <a:r>
                        <a:rPr lang="en-US" sz="1400">
                          <a:effectLst/>
                        </a:rPr>
                        <a:t>1:10 – 1:40 </a:t>
                      </a:r>
                      <a:endParaRPr lang="en-US" sz="1400">
                        <a:effectLst/>
                        <a:latin typeface="Aptos" panose="020B0004020202020204" pitchFamily="34" charset="0"/>
                      </a:endParaRPr>
                    </a:p>
                  </a:txBody>
                  <a:tcPr marL="68580" marR="68580" marT="0" marB="0"/>
                </a:tc>
                <a:tc>
                  <a:txBody>
                    <a:bodyPr/>
                    <a:lstStyle/>
                    <a:p>
                      <a:pPr marL="0" marR="0">
                        <a:spcBef>
                          <a:spcPts val="0"/>
                        </a:spcBef>
                        <a:spcAft>
                          <a:spcPts val="0"/>
                        </a:spcAft>
                      </a:pPr>
                      <a:r>
                        <a:rPr lang="en-US" sz="1400" dirty="0">
                          <a:effectLst/>
                        </a:rPr>
                        <a:t>OMOP CDM and Vocabularies </a:t>
                      </a:r>
                      <a:endParaRPr lang="en-US" sz="1400" dirty="0">
                        <a:effectLst/>
                        <a:latin typeface="Aptos" panose="020B0004020202020204" pitchFamily="34" charset="0"/>
                      </a:endParaRPr>
                    </a:p>
                  </a:txBody>
                  <a:tcPr marL="68580" marR="68580" marT="0" marB="0"/>
                </a:tc>
                <a:tc>
                  <a:txBody>
                    <a:bodyPr/>
                    <a:lstStyle/>
                    <a:p>
                      <a:pPr marL="0" marR="0">
                        <a:spcBef>
                          <a:spcPts val="0"/>
                        </a:spcBef>
                        <a:spcAft>
                          <a:spcPts val="0"/>
                        </a:spcAft>
                      </a:pPr>
                      <a:r>
                        <a:rPr lang="en-US" sz="1400">
                          <a:effectLst/>
                        </a:rPr>
                        <a:t>Melanie Philofsky</a:t>
                      </a:r>
                      <a:endParaRPr lang="en-US" sz="1400">
                        <a:effectLst/>
                        <a:latin typeface="Aptos" panose="020B0004020202020204" pitchFamily="34" charset="0"/>
                      </a:endParaRPr>
                    </a:p>
                  </a:txBody>
                  <a:tcPr marL="68580" marR="68580" marT="0" marB="0"/>
                </a:tc>
                <a:tc>
                  <a:txBody>
                    <a:bodyPr/>
                    <a:lstStyle/>
                    <a:p>
                      <a:pPr marL="0" marR="0">
                        <a:spcBef>
                          <a:spcPts val="0"/>
                        </a:spcBef>
                        <a:spcAft>
                          <a:spcPts val="0"/>
                        </a:spcAft>
                      </a:pPr>
                      <a:r>
                        <a:rPr lang="en-US" sz="1400" u="sng">
                          <a:solidFill>
                            <a:srgbClr val="0078D7"/>
                          </a:solidFill>
                          <a:effectLst/>
                          <a:hlinkClick r:id="rId2" tooltip="https://ohdsi.github.io/CommonDataModel/cdm54.html"/>
                        </a:rPr>
                        <a:t>OMOP CDM Documentation</a:t>
                      </a:r>
                      <a:endParaRPr lang="en-US" sz="1400">
                        <a:effectLst/>
                      </a:endParaRPr>
                    </a:p>
                    <a:p>
                      <a:pPr marL="0" marR="0">
                        <a:spcBef>
                          <a:spcPts val="0"/>
                        </a:spcBef>
                        <a:spcAft>
                          <a:spcPts val="0"/>
                        </a:spcAft>
                      </a:pPr>
                      <a:r>
                        <a:rPr lang="en-US" sz="1400" u="sng">
                          <a:solidFill>
                            <a:srgbClr val="0078D7"/>
                          </a:solidFill>
                          <a:effectLst/>
                          <a:hlinkClick r:id="rId3" tooltip="https://ohdsi.github.io/Themis/"/>
                        </a:rPr>
                        <a:t>THEMIS Repository</a:t>
                      </a:r>
                      <a:endParaRPr lang="en-US" sz="1400">
                        <a:effectLst/>
                      </a:endParaRPr>
                    </a:p>
                    <a:p>
                      <a:pPr marL="0" marR="0">
                        <a:spcBef>
                          <a:spcPts val="0"/>
                        </a:spcBef>
                        <a:spcAft>
                          <a:spcPts val="0"/>
                        </a:spcAft>
                      </a:pPr>
                      <a:r>
                        <a:rPr lang="en-US" sz="1400" u="sng">
                          <a:solidFill>
                            <a:srgbClr val="0078D7"/>
                          </a:solidFill>
                          <a:effectLst/>
                          <a:hlinkClick r:id="rId4" tooltip="https://athena.ohdsi.org/"/>
                        </a:rPr>
                        <a:t>Athena Vocabulary Browser</a:t>
                      </a:r>
                      <a:endParaRPr lang="en-US" sz="1400">
                        <a:effectLst/>
                        <a:latin typeface="Aptos" panose="020B0004020202020204" pitchFamily="34" charset="0"/>
                      </a:endParaRPr>
                    </a:p>
                  </a:txBody>
                  <a:tcPr marL="68580" marR="68580" marT="0" marB="0"/>
                </a:tc>
                <a:extLst>
                  <a:ext uri="{0D108BD9-81ED-4DB2-BD59-A6C34878D82A}">
                    <a16:rowId xmlns:a16="http://schemas.microsoft.com/office/drawing/2014/main" val="2034590788"/>
                  </a:ext>
                </a:extLst>
              </a:tr>
              <a:tr h="0">
                <a:tc>
                  <a:txBody>
                    <a:bodyPr/>
                    <a:lstStyle/>
                    <a:p>
                      <a:pPr marL="0" marR="0">
                        <a:spcBef>
                          <a:spcPts val="0"/>
                        </a:spcBef>
                        <a:spcAft>
                          <a:spcPts val="0"/>
                        </a:spcAft>
                      </a:pPr>
                      <a:r>
                        <a:rPr lang="en-US" sz="1400">
                          <a:effectLst/>
                        </a:rPr>
                        <a:t>1:40 – 1:55</a:t>
                      </a:r>
                      <a:endParaRPr lang="en-US" sz="1400">
                        <a:effectLst/>
                        <a:latin typeface="Aptos" panose="020B0004020202020204" pitchFamily="34" charset="0"/>
                      </a:endParaRPr>
                    </a:p>
                  </a:txBody>
                  <a:tcPr marL="68580" marR="68580" marT="0" marB="0"/>
                </a:tc>
                <a:tc>
                  <a:txBody>
                    <a:bodyPr/>
                    <a:lstStyle/>
                    <a:p>
                      <a:pPr marL="0" marR="0">
                        <a:spcBef>
                          <a:spcPts val="0"/>
                        </a:spcBef>
                        <a:spcAft>
                          <a:spcPts val="0"/>
                        </a:spcAft>
                      </a:pPr>
                      <a:r>
                        <a:rPr lang="en-US" sz="1400">
                          <a:effectLst/>
                        </a:rPr>
                        <a:t>Introduction to Synthea™ Data</a:t>
                      </a:r>
                      <a:endParaRPr lang="en-US" sz="1400">
                        <a:effectLst/>
                        <a:latin typeface="Aptos" panose="020B0004020202020204" pitchFamily="34" charset="0"/>
                      </a:endParaRPr>
                    </a:p>
                  </a:txBody>
                  <a:tcPr marL="68580" marR="68580" marT="0" marB="0"/>
                </a:tc>
                <a:tc>
                  <a:txBody>
                    <a:bodyPr/>
                    <a:lstStyle/>
                    <a:p>
                      <a:pPr marL="0" marR="0">
                        <a:spcBef>
                          <a:spcPts val="0"/>
                        </a:spcBef>
                        <a:spcAft>
                          <a:spcPts val="0"/>
                        </a:spcAft>
                      </a:pPr>
                      <a:r>
                        <a:rPr lang="en-US" sz="1400">
                          <a:effectLst/>
                        </a:rPr>
                        <a:t>Evanette Burrows</a:t>
                      </a:r>
                      <a:endParaRPr lang="en-US" sz="1400">
                        <a:effectLst/>
                        <a:latin typeface="Aptos" panose="020B0004020202020204" pitchFamily="34" charset="0"/>
                      </a:endParaRPr>
                    </a:p>
                  </a:txBody>
                  <a:tcPr marL="68580" marR="68580" marT="0" marB="0"/>
                </a:tc>
                <a:tc>
                  <a:txBody>
                    <a:bodyPr/>
                    <a:lstStyle/>
                    <a:p>
                      <a:pPr marL="0" marR="0">
                        <a:spcBef>
                          <a:spcPts val="0"/>
                        </a:spcBef>
                        <a:spcAft>
                          <a:spcPts val="0"/>
                        </a:spcAft>
                      </a:pPr>
                      <a:r>
                        <a:rPr lang="en-US" sz="1400" u="sng">
                          <a:solidFill>
                            <a:srgbClr val="0078D7"/>
                          </a:solidFill>
                          <a:effectLst/>
                          <a:hlinkClick r:id="rId5" tooltip="https://synthetichealth.github.io/synthea/"/>
                        </a:rPr>
                        <a:t>Synthea Native Data</a:t>
                      </a:r>
                      <a:endParaRPr lang="en-US" sz="1400">
                        <a:effectLst/>
                        <a:latin typeface="Aptos" panose="020B0004020202020204" pitchFamily="34" charset="0"/>
                      </a:endParaRPr>
                    </a:p>
                  </a:txBody>
                  <a:tcPr marL="68580" marR="68580" marT="0" marB="0"/>
                </a:tc>
                <a:extLst>
                  <a:ext uri="{0D108BD9-81ED-4DB2-BD59-A6C34878D82A}">
                    <a16:rowId xmlns:a16="http://schemas.microsoft.com/office/drawing/2014/main" val="1142993065"/>
                  </a:ext>
                </a:extLst>
              </a:tr>
              <a:tr h="0">
                <a:tc>
                  <a:txBody>
                    <a:bodyPr/>
                    <a:lstStyle/>
                    <a:p>
                      <a:pPr marL="0" marR="0">
                        <a:spcBef>
                          <a:spcPts val="0"/>
                        </a:spcBef>
                        <a:spcAft>
                          <a:spcPts val="0"/>
                        </a:spcAft>
                      </a:pPr>
                      <a:r>
                        <a:rPr lang="en-US" sz="1400">
                          <a:effectLst/>
                        </a:rPr>
                        <a:t>1:55 – 2:05</a:t>
                      </a:r>
                      <a:endParaRPr lang="en-US" sz="1400">
                        <a:effectLst/>
                        <a:latin typeface="Aptos" panose="020B0004020202020204" pitchFamily="34" charset="0"/>
                      </a:endParaRPr>
                    </a:p>
                  </a:txBody>
                  <a:tcPr marL="68580" marR="68580" marT="0" marB="0"/>
                </a:tc>
                <a:tc>
                  <a:txBody>
                    <a:bodyPr/>
                    <a:lstStyle/>
                    <a:p>
                      <a:pPr marL="0" marR="0">
                        <a:spcBef>
                          <a:spcPts val="0"/>
                        </a:spcBef>
                        <a:spcAft>
                          <a:spcPts val="0"/>
                        </a:spcAft>
                      </a:pPr>
                      <a:r>
                        <a:rPr lang="en-US" sz="1400" i="1" dirty="0">
                          <a:effectLst/>
                        </a:rPr>
                        <a:t>BREAK</a:t>
                      </a:r>
                      <a:endParaRPr lang="en-US" sz="1400" i="1" dirty="0">
                        <a:effectLst/>
                        <a:latin typeface="Aptos" panose="020B0004020202020204" pitchFamily="34" charset="0"/>
                      </a:endParaRPr>
                    </a:p>
                  </a:txBody>
                  <a:tcPr marL="68580" marR="68580" marT="0" marB="0"/>
                </a:tc>
                <a:tc>
                  <a:txBody>
                    <a:bodyPr/>
                    <a:lstStyle/>
                    <a:p>
                      <a:pPr marL="0" marR="0">
                        <a:spcBef>
                          <a:spcPts val="0"/>
                        </a:spcBef>
                        <a:spcAft>
                          <a:spcPts val="0"/>
                        </a:spcAft>
                      </a:pPr>
                      <a:r>
                        <a:rPr lang="en-US" sz="1400">
                          <a:effectLst/>
                        </a:rPr>
                        <a:t> </a:t>
                      </a:r>
                      <a:endParaRPr lang="en-US" sz="1400">
                        <a:effectLst/>
                        <a:latin typeface="Aptos" panose="020B0004020202020204" pitchFamily="34" charset="0"/>
                      </a:endParaRPr>
                    </a:p>
                  </a:txBody>
                  <a:tcPr marL="68580" marR="68580" marT="0" marB="0"/>
                </a:tc>
                <a:tc>
                  <a:txBody>
                    <a:bodyPr/>
                    <a:lstStyle/>
                    <a:p>
                      <a:pPr marL="0" marR="0">
                        <a:spcBef>
                          <a:spcPts val="0"/>
                        </a:spcBef>
                        <a:spcAft>
                          <a:spcPts val="0"/>
                        </a:spcAft>
                      </a:pPr>
                      <a:r>
                        <a:rPr lang="en-US" sz="1400">
                          <a:effectLst/>
                        </a:rPr>
                        <a:t> </a:t>
                      </a:r>
                      <a:endParaRPr lang="en-US" sz="1400">
                        <a:effectLst/>
                        <a:latin typeface="Aptos" panose="020B0004020202020204" pitchFamily="34" charset="0"/>
                      </a:endParaRPr>
                    </a:p>
                  </a:txBody>
                  <a:tcPr marL="68580" marR="68580" marT="0" marB="0"/>
                </a:tc>
                <a:extLst>
                  <a:ext uri="{0D108BD9-81ED-4DB2-BD59-A6C34878D82A}">
                    <a16:rowId xmlns:a16="http://schemas.microsoft.com/office/drawing/2014/main" val="2149102494"/>
                  </a:ext>
                </a:extLst>
              </a:tr>
              <a:tr h="0">
                <a:tc>
                  <a:txBody>
                    <a:bodyPr/>
                    <a:lstStyle/>
                    <a:p>
                      <a:pPr marL="0" marR="0">
                        <a:spcBef>
                          <a:spcPts val="0"/>
                        </a:spcBef>
                        <a:spcAft>
                          <a:spcPts val="0"/>
                        </a:spcAft>
                      </a:pPr>
                      <a:r>
                        <a:rPr lang="en-US" sz="1400">
                          <a:effectLst/>
                        </a:rPr>
                        <a:t>2:05 – 3:20</a:t>
                      </a:r>
                      <a:endParaRPr lang="en-US" sz="1400">
                        <a:effectLst/>
                        <a:latin typeface="Aptos" panose="020B0004020202020204" pitchFamily="34" charset="0"/>
                      </a:endParaRPr>
                    </a:p>
                  </a:txBody>
                  <a:tcPr marL="68580" marR="68580" marT="0" marB="0"/>
                </a:tc>
                <a:tc>
                  <a:txBody>
                    <a:bodyPr/>
                    <a:lstStyle/>
                    <a:p>
                      <a:pPr marL="0" marR="0">
                        <a:spcBef>
                          <a:spcPts val="0"/>
                        </a:spcBef>
                        <a:spcAft>
                          <a:spcPts val="0"/>
                        </a:spcAft>
                      </a:pPr>
                      <a:r>
                        <a:rPr lang="en-US" sz="1400" dirty="0">
                          <a:effectLst/>
                        </a:rPr>
                        <a:t>ETL Logic Walkthrough </a:t>
                      </a:r>
                    </a:p>
                    <a:p>
                      <a:pPr marL="0" marR="0">
                        <a:spcBef>
                          <a:spcPts val="0"/>
                        </a:spcBef>
                        <a:spcAft>
                          <a:spcPts val="0"/>
                        </a:spcAft>
                      </a:pPr>
                      <a:r>
                        <a:rPr lang="en-US" sz="1400" dirty="0" err="1">
                          <a:effectLst/>
                        </a:rPr>
                        <a:t>WhiteRabbit</a:t>
                      </a:r>
                      <a:endParaRPr lang="en-US" sz="1400" dirty="0">
                        <a:effectLst/>
                      </a:endParaRPr>
                    </a:p>
                    <a:p>
                      <a:pPr marL="0" marR="0">
                        <a:spcBef>
                          <a:spcPts val="0"/>
                        </a:spcBef>
                        <a:spcAft>
                          <a:spcPts val="0"/>
                        </a:spcAft>
                      </a:pPr>
                      <a:r>
                        <a:rPr lang="en-US" sz="1400" dirty="0">
                          <a:effectLst/>
                        </a:rPr>
                        <a:t>Rabbit-In-A-Hat</a:t>
                      </a:r>
                    </a:p>
                    <a:p>
                      <a:pPr marL="457200" marR="0" lvl="1" indent="0">
                        <a:spcBef>
                          <a:spcPts val="0"/>
                        </a:spcBef>
                        <a:spcAft>
                          <a:spcPts val="0"/>
                        </a:spcAft>
                        <a:buFont typeface="Arial" panose="020B0604020202020204" pitchFamily="34" charset="0"/>
                        <a:buNone/>
                      </a:pPr>
                      <a:r>
                        <a:rPr lang="en-US" sz="1400" dirty="0">
                          <a:effectLst/>
                        </a:rPr>
                        <a:t>PERSON</a:t>
                      </a:r>
                    </a:p>
                    <a:p>
                      <a:pPr marL="457200" marR="0" lvl="1" indent="0">
                        <a:spcBef>
                          <a:spcPts val="0"/>
                        </a:spcBef>
                        <a:spcAft>
                          <a:spcPts val="0"/>
                        </a:spcAft>
                        <a:buFont typeface="Arial" panose="020B0604020202020204" pitchFamily="34" charset="0"/>
                        <a:buNone/>
                      </a:pPr>
                      <a:r>
                        <a:rPr lang="en-US" sz="1400" dirty="0">
                          <a:effectLst/>
                        </a:rPr>
                        <a:t>OBSERVATION_PERIOD</a:t>
                      </a:r>
                    </a:p>
                    <a:p>
                      <a:pPr marL="457200" marR="0" lvl="1" indent="0">
                        <a:spcBef>
                          <a:spcPts val="0"/>
                        </a:spcBef>
                        <a:spcAft>
                          <a:spcPts val="0"/>
                        </a:spcAft>
                        <a:buFont typeface="Arial" panose="020B0604020202020204" pitchFamily="34" charset="0"/>
                        <a:buNone/>
                      </a:pPr>
                      <a:r>
                        <a:rPr lang="en-US" sz="1400" dirty="0">
                          <a:effectLst/>
                        </a:rPr>
                        <a:t>VISIT_OCCURRENCE</a:t>
                      </a:r>
                    </a:p>
                    <a:p>
                      <a:pPr marL="457200" marR="0" lvl="1" indent="0">
                        <a:spcBef>
                          <a:spcPts val="0"/>
                        </a:spcBef>
                        <a:spcAft>
                          <a:spcPts val="0"/>
                        </a:spcAft>
                        <a:buFont typeface="Arial" panose="020B0604020202020204" pitchFamily="34" charset="0"/>
                        <a:buNone/>
                      </a:pPr>
                      <a:r>
                        <a:rPr lang="en-US" sz="1400" dirty="0">
                          <a:effectLst/>
                        </a:rPr>
                        <a:t>CONDITION_OCCURRENCE</a:t>
                      </a:r>
                    </a:p>
                    <a:p>
                      <a:pPr marL="457200" marR="0" lvl="1" indent="0">
                        <a:spcBef>
                          <a:spcPts val="0"/>
                        </a:spcBef>
                        <a:spcAft>
                          <a:spcPts val="0"/>
                        </a:spcAft>
                        <a:buFont typeface="Arial" panose="020B0604020202020204" pitchFamily="34" charset="0"/>
                        <a:buNone/>
                      </a:pPr>
                      <a:r>
                        <a:rPr lang="en-US" sz="1400" dirty="0">
                          <a:effectLst/>
                        </a:rPr>
                        <a:t>DRUG_EXPOSURE</a:t>
                      </a:r>
                      <a:endParaRPr lang="en-US" sz="1400" dirty="0">
                        <a:effectLst/>
                        <a:latin typeface="Aptos" panose="020B0004020202020204" pitchFamily="34" charset="0"/>
                      </a:endParaRPr>
                    </a:p>
                  </a:txBody>
                  <a:tcPr marL="68580" marR="68580" marT="0" marB="0"/>
                </a:tc>
                <a:tc>
                  <a:txBody>
                    <a:bodyPr/>
                    <a:lstStyle/>
                    <a:p>
                      <a:pPr marL="0" marR="0">
                        <a:spcBef>
                          <a:spcPts val="0"/>
                        </a:spcBef>
                        <a:spcAft>
                          <a:spcPts val="0"/>
                        </a:spcAft>
                      </a:pPr>
                      <a:r>
                        <a:rPr lang="en-US" sz="1400" dirty="0">
                          <a:effectLst/>
                        </a:rPr>
                        <a:t>Clair </a:t>
                      </a:r>
                      <a:r>
                        <a:rPr lang="en-US" sz="1400" dirty="0" err="1">
                          <a:effectLst/>
                        </a:rPr>
                        <a:t>Blacketer</a:t>
                      </a:r>
                      <a:endParaRPr lang="en-US" sz="1400" dirty="0">
                        <a:effectLst/>
                      </a:endParaRPr>
                    </a:p>
                    <a:p>
                      <a:pPr marL="0" marR="0">
                        <a:spcBef>
                          <a:spcPts val="0"/>
                        </a:spcBef>
                        <a:spcAft>
                          <a:spcPts val="0"/>
                        </a:spcAft>
                      </a:pPr>
                      <a:r>
                        <a:rPr lang="en-US" sz="1400" dirty="0">
                          <a:effectLst/>
                        </a:rPr>
                        <a:t>Melanie </a:t>
                      </a:r>
                      <a:r>
                        <a:rPr lang="en-US" sz="1400" dirty="0" err="1">
                          <a:effectLst/>
                        </a:rPr>
                        <a:t>Philofsky</a:t>
                      </a:r>
                      <a:endParaRPr lang="en-US" sz="1400" dirty="0">
                        <a:effectLst/>
                        <a:latin typeface="Aptos" panose="020B0004020202020204" pitchFamily="34" charset="0"/>
                      </a:endParaRPr>
                    </a:p>
                  </a:txBody>
                  <a:tcPr marL="68580" marR="68580" marT="0" marB="0"/>
                </a:tc>
                <a:tc>
                  <a:txBody>
                    <a:bodyPr/>
                    <a:lstStyle/>
                    <a:p>
                      <a:pPr marL="0" marR="0">
                        <a:spcBef>
                          <a:spcPts val="0"/>
                        </a:spcBef>
                        <a:spcAft>
                          <a:spcPts val="0"/>
                        </a:spcAft>
                      </a:pPr>
                      <a:r>
                        <a:rPr lang="en-US" sz="1400" u="sng">
                          <a:solidFill>
                            <a:srgbClr val="0078D7"/>
                          </a:solidFill>
                          <a:effectLst/>
                          <a:hlinkClick r:id="rId6" tooltip="https://github.com/ohdsi/WhiteRabbit"/>
                        </a:rPr>
                        <a:t>WhiteRabbit</a:t>
                      </a:r>
                      <a:endParaRPr lang="en-US" sz="1400">
                        <a:effectLst/>
                      </a:endParaRPr>
                    </a:p>
                    <a:p>
                      <a:pPr marL="0" marR="0">
                        <a:spcBef>
                          <a:spcPts val="0"/>
                        </a:spcBef>
                        <a:spcAft>
                          <a:spcPts val="0"/>
                        </a:spcAft>
                      </a:pPr>
                      <a:r>
                        <a:rPr lang="en-US" sz="1400" u="sng">
                          <a:solidFill>
                            <a:srgbClr val="0078D7"/>
                          </a:solidFill>
                          <a:effectLst/>
                          <a:hlinkClick r:id="rId6" tooltip="https://github.com/ohdsi/WhiteRabbit"/>
                        </a:rPr>
                        <a:t>Rabbit-In-A-Hat</a:t>
                      </a:r>
                      <a:endParaRPr lang="en-US" sz="1400">
                        <a:effectLst/>
                        <a:latin typeface="Aptos" panose="020B0004020202020204" pitchFamily="34" charset="0"/>
                      </a:endParaRPr>
                    </a:p>
                  </a:txBody>
                  <a:tcPr marL="68580" marR="68580" marT="0" marB="0"/>
                </a:tc>
                <a:extLst>
                  <a:ext uri="{0D108BD9-81ED-4DB2-BD59-A6C34878D82A}">
                    <a16:rowId xmlns:a16="http://schemas.microsoft.com/office/drawing/2014/main" val="3704043284"/>
                  </a:ext>
                </a:extLst>
              </a:tr>
              <a:tr h="0">
                <a:tc>
                  <a:txBody>
                    <a:bodyPr/>
                    <a:lstStyle/>
                    <a:p>
                      <a:pPr marL="0" marR="0">
                        <a:spcBef>
                          <a:spcPts val="0"/>
                        </a:spcBef>
                        <a:spcAft>
                          <a:spcPts val="0"/>
                        </a:spcAft>
                      </a:pPr>
                      <a:r>
                        <a:rPr lang="en-US" sz="1400">
                          <a:effectLst/>
                        </a:rPr>
                        <a:t>3:20 – 3:30</a:t>
                      </a:r>
                      <a:endParaRPr lang="en-US" sz="1400">
                        <a:effectLst/>
                        <a:latin typeface="Aptos" panose="020B0004020202020204" pitchFamily="34" charset="0"/>
                      </a:endParaRPr>
                    </a:p>
                  </a:txBody>
                  <a:tcPr marL="68580" marR="68580" marT="0" marB="0"/>
                </a:tc>
                <a:tc>
                  <a:txBody>
                    <a:bodyPr/>
                    <a:lstStyle/>
                    <a:p>
                      <a:pPr marL="0" marR="0">
                        <a:spcBef>
                          <a:spcPts val="0"/>
                        </a:spcBef>
                        <a:spcAft>
                          <a:spcPts val="0"/>
                        </a:spcAft>
                      </a:pPr>
                      <a:r>
                        <a:rPr lang="en-US" sz="1400" i="1" dirty="0">
                          <a:effectLst/>
                        </a:rPr>
                        <a:t>BREAK</a:t>
                      </a:r>
                      <a:endParaRPr lang="en-US" sz="1400" i="1" dirty="0">
                        <a:effectLst/>
                        <a:latin typeface="Aptos" panose="020B0004020202020204" pitchFamily="34" charset="0"/>
                      </a:endParaRPr>
                    </a:p>
                  </a:txBody>
                  <a:tcPr marL="68580" marR="68580" marT="0" marB="0"/>
                </a:tc>
                <a:tc>
                  <a:txBody>
                    <a:bodyPr/>
                    <a:lstStyle/>
                    <a:p>
                      <a:pPr marL="0" marR="0">
                        <a:spcBef>
                          <a:spcPts val="0"/>
                        </a:spcBef>
                        <a:spcAft>
                          <a:spcPts val="0"/>
                        </a:spcAft>
                      </a:pPr>
                      <a:r>
                        <a:rPr lang="en-US" sz="1400">
                          <a:effectLst/>
                        </a:rPr>
                        <a:t> </a:t>
                      </a:r>
                      <a:endParaRPr lang="en-US" sz="1400">
                        <a:effectLst/>
                        <a:latin typeface="Aptos" panose="020B0004020202020204" pitchFamily="34" charset="0"/>
                      </a:endParaRPr>
                    </a:p>
                  </a:txBody>
                  <a:tcPr marL="68580" marR="68580" marT="0" marB="0"/>
                </a:tc>
                <a:tc>
                  <a:txBody>
                    <a:bodyPr/>
                    <a:lstStyle/>
                    <a:p>
                      <a:pPr marL="0" marR="0">
                        <a:spcBef>
                          <a:spcPts val="0"/>
                        </a:spcBef>
                        <a:spcAft>
                          <a:spcPts val="0"/>
                        </a:spcAft>
                      </a:pPr>
                      <a:r>
                        <a:rPr lang="en-US" sz="1400">
                          <a:effectLst/>
                        </a:rPr>
                        <a:t> </a:t>
                      </a:r>
                      <a:endParaRPr lang="en-US" sz="1400">
                        <a:effectLst/>
                        <a:latin typeface="Aptos" panose="020B0004020202020204" pitchFamily="34" charset="0"/>
                      </a:endParaRPr>
                    </a:p>
                  </a:txBody>
                  <a:tcPr marL="68580" marR="68580" marT="0" marB="0"/>
                </a:tc>
                <a:extLst>
                  <a:ext uri="{0D108BD9-81ED-4DB2-BD59-A6C34878D82A}">
                    <a16:rowId xmlns:a16="http://schemas.microsoft.com/office/drawing/2014/main" val="2727555897"/>
                  </a:ext>
                </a:extLst>
              </a:tr>
              <a:tr h="0">
                <a:tc>
                  <a:txBody>
                    <a:bodyPr/>
                    <a:lstStyle/>
                    <a:p>
                      <a:pPr marL="0" marR="0">
                        <a:spcBef>
                          <a:spcPts val="0"/>
                        </a:spcBef>
                        <a:spcAft>
                          <a:spcPts val="0"/>
                        </a:spcAft>
                      </a:pPr>
                      <a:r>
                        <a:rPr lang="en-US" sz="1400">
                          <a:effectLst/>
                        </a:rPr>
                        <a:t>3:30 – 3:50</a:t>
                      </a:r>
                      <a:endParaRPr lang="en-US" sz="1400">
                        <a:effectLst/>
                        <a:latin typeface="Aptos" panose="020B0004020202020204" pitchFamily="34" charset="0"/>
                      </a:endParaRPr>
                    </a:p>
                  </a:txBody>
                  <a:tcPr marL="68580" marR="68580" marT="0" marB="0"/>
                </a:tc>
                <a:tc>
                  <a:txBody>
                    <a:bodyPr/>
                    <a:lstStyle/>
                    <a:p>
                      <a:pPr marL="0" marR="0">
                        <a:spcBef>
                          <a:spcPts val="0"/>
                        </a:spcBef>
                        <a:spcAft>
                          <a:spcPts val="0"/>
                        </a:spcAft>
                      </a:pPr>
                      <a:r>
                        <a:rPr lang="en-US" sz="1400">
                          <a:effectLst/>
                        </a:rPr>
                        <a:t>Generate a CDM</a:t>
                      </a:r>
                      <a:endParaRPr lang="en-US" sz="1400">
                        <a:effectLst/>
                        <a:latin typeface="Aptos" panose="020B0004020202020204" pitchFamily="34" charset="0"/>
                      </a:endParaRPr>
                    </a:p>
                  </a:txBody>
                  <a:tcPr marL="68580" marR="68580" marT="0" marB="0"/>
                </a:tc>
                <a:tc>
                  <a:txBody>
                    <a:bodyPr/>
                    <a:lstStyle/>
                    <a:p>
                      <a:pPr marL="0" marR="0">
                        <a:spcBef>
                          <a:spcPts val="0"/>
                        </a:spcBef>
                        <a:spcAft>
                          <a:spcPts val="0"/>
                        </a:spcAft>
                      </a:pPr>
                      <a:r>
                        <a:rPr lang="en-US" sz="1400">
                          <a:effectLst/>
                        </a:rPr>
                        <a:t>Evanette Burrows</a:t>
                      </a:r>
                      <a:endParaRPr lang="en-US" sz="1400">
                        <a:effectLst/>
                        <a:latin typeface="Aptos" panose="020B0004020202020204" pitchFamily="34" charset="0"/>
                      </a:endParaRPr>
                    </a:p>
                  </a:txBody>
                  <a:tcPr marL="68580" marR="68580" marT="0" marB="0"/>
                </a:tc>
                <a:tc>
                  <a:txBody>
                    <a:bodyPr/>
                    <a:lstStyle/>
                    <a:p>
                      <a:pPr marL="0" marR="0">
                        <a:spcBef>
                          <a:spcPts val="0"/>
                        </a:spcBef>
                        <a:spcAft>
                          <a:spcPts val="0"/>
                        </a:spcAft>
                      </a:pPr>
                      <a:r>
                        <a:rPr lang="en-US" sz="1400" u="sng">
                          <a:solidFill>
                            <a:srgbClr val="0078D7"/>
                          </a:solidFill>
                          <a:effectLst/>
                          <a:hlinkClick r:id="rId7" tooltip="https://github.com/OHDSI/ETL-Synthea"/>
                        </a:rPr>
                        <a:t>ETL-Synthea</a:t>
                      </a:r>
                      <a:endParaRPr lang="en-US" sz="1400">
                        <a:effectLst/>
                        <a:latin typeface="Aptos" panose="020B0004020202020204" pitchFamily="34" charset="0"/>
                      </a:endParaRPr>
                    </a:p>
                  </a:txBody>
                  <a:tcPr marL="68580" marR="68580" marT="0" marB="0"/>
                </a:tc>
                <a:extLst>
                  <a:ext uri="{0D108BD9-81ED-4DB2-BD59-A6C34878D82A}">
                    <a16:rowId xmlns:a16="http://schemas.microsoft.com/office/drawing/2014/main" val="1158018452"/>
                  </a:ext>
                </a:extLst>
              </a:tr>
              <a:tr h="0">
                <a:tc>
                  <a:txBody>
                    <a:bodyPr/>
                    <a:lstStyle/>
                    <a:p>
                      <a:pPr marL="0" marR="0">
                        <a:spcBef>
                          <a:spcPts val="0"/>
                        </a:spcBef>
                        <a:spcAft>
                          <a:spcPts val="0"/>
                        </a:spcAft>
                      </a:pPr>
                      <a:r>
                        <a:rPr lang="en-US" sz="1400">
                          <a:effectLst/>
                        </a:rPr>
                        <a:t>3:50 – 4:35</a:t>
                      </a:r>
                      <a:endParaRPr lang="en-US" sz="1400">
                        <a:effectLst/>
                        <a:latin typeface="Aptos" panose="020B0004020202020204" pitchFamily="34" charset="0"/>
                      </a:endParaRPr>
                    </a:p>
                  </a:txBody>
                  <a:tcPr marL="68580" marR="68580" marT="0" marB="0"/>
                </a:tc>
                <a:tc>
                  <a:txBody>
                    <a:bodyPr/>
                    <a:lstStyle/>
                    <a:p>
                      <a:pPr marL="0" marR="0">
                        <a:spcBef>
                          <a:spcPts val="0"/>
                        </a:spcBef>
                        <a:spcAft>
                          <a:spcPts val="0"/>
                        </a:spcAft>
                      </a:pPr>
                      <a:r>
                        <a:rPr lang="en-US" sz="1400">
                          <a:effectLst/>
                        </a:rPr>
                        <a:t>Evaluate a CDM </a:t>
                      </a:r>
                      <a:endParaRPr lang="en-US" sz="1400">
                        <a:effectLst/>
                        <a:latin typeface="Aptos" panose="020B0004020202020204" pitchFamily="34" charset="0"/>
                      </a:endParaRPr>
                    </a:p>
                  </a:txBody>
                  <a:tcPr marL="68580" marR="68580" marT="0" marB="0"/>
                </a:tc>
                <a:tc>
                  <a:txBody>
                    <a:bodyPr/>
                    <a:lstStyle/>
                    <a:p>
                      <a:pPr marL="0" marR="0">
                        <a:spcBef>
                          <a:spcPts val="0"/>
                        </a:spcBef>
                        <a:spcAft>
                          <a:spcPts val="0"/>
                        </a:spcAft>
                      </a:pPr>
                      <a:r>
                        <a:rPr lang="en-US" sz="1400">
                          <a:effectLst/>
                        </a:rPr>
                        <a:t>Katy Sadowski</a:t>
                      </a:r>
                      <a:endParaRPr lang="en-US" sz="1400">
                        <a:effectLst/>
                        <a:latin typeface="Aptos" panose="020B0004020202020204" pitchFamily="34" charset="0"/>
                      </a:endParaRPr>
                    </a:p>
                  </a:txBody>
                  <a:tcPr marL="68580" marR="68580" marT="0" marB="0"/>
                </a:tc>
                <a:tc>
                  <a:txBody>
                    <a:bodyPr/>
                    <a:lstStyle/>
                    <a:p>
                      <a:pPr marL="0" marR="0">
                        <a:spcBef>
                          <a:spcPts val="0"/>
                        </a:spcBef>
                        <a:spcAft>
                          <a:spcPts val="0"/>
                        </a:spcAft>
                      </a:pPr>
                      <a:r>
                        <a:rPr lang="en-US" sz="1400" u="sng">
                          <a:solidFill>
                            <a:srgbClr val="0078D7"/>
                          </a:solidFill>
                          <a:effectLst/>
                          <a:hlinkClick r:id="rId8" tooltip="https://github.com/ohdsi/Achilles"/>
                        </a:rPr>
                        <a:t>Achilles</a:t>
                      </a:r>
                      <a:endParaRPr lang="en-US" sz="1400">
                        <a:effectLst/>
                      </a:endParaRPr>
                    </a:p>
                    <a:p>
                      <a:pPr marL="0" marR="0">
                        <a:spcBef>
                          <a:spcPts val="0"/>
                        </a:spcBef>
                        <a:spcAft>
                          <a:spcPts val="0"/>
                        </a:spcAft>
                      </a:pPr>
                      <a:r>
                        <a:rPr lang="en-US" sz="1400" u="sng">
                          <a:solidFill>
                            <a:srgbClr val="0078D7"/>
                          </a:solidFill>
                          <a:effectLst/>
                          <a:hlinkClick r:id="rId9" tooltip="https://github.com/ohdsi/DataQualityDashboard"/>
                        </a:rPr>
                        <a:t>DataQualityDashboard</a:t>
                      </a:r>
                      <a:endParaRPr lang="en-US" sz="1400">
                        <a:effectLst/>
                      </a:endParaRPr>
                    </a:p>
                    <a:p>
                      <a:pPr marL="0" marR="0">
                        <a:spcBef>
                          <a:spcPts val="0"/>
                        </a:spcBef>
                        <a:spcAft>
                          <a:spcPts val="0"/>
                        </a:spcAft>
                      </a:pPr>
                      <a:r>
                        <a:rPr lang="en-US" sz="1400" u="sng">
                          <a:solidFill>
                            <a:srgbClr val="0078D7"/>
                          </a:solidFill>
                          <a:effectLst/>
                          <a:hlinkClick r:id="rId10" tooltip="https://github.com/ohdsi/Ares"/>
                        </a:rPr>
                        <a:t>ARES</a:t>
                      </a:r>
                      <a:endParaRPr lang="en-US" sz="1400">
                        <a:effectLst/>
                        <a:latin typeface="Aptos" panose="020B0004020202020204" pitchFamily="34" charset="0"/>
                      </a:endParaRPr>
                    </a:p>
                  </a:txBody>
                  <a:tcPr marL="68580" marR="68580" marT="0" marB="0"/>
                </a:tc>
                <a:extLst>
                  <a:ext uri="{0D108BD9-81ED-4DB2-BD59-A6C34878D82A}">
                    <a16:rowId xmlns:a16="http://schemas.microsoft.com/office/drawing/2014/main" val="1919209194"/>
                  </a:ext>
                </a:extLst>
              </a:tr>
              <a:tr h="0">
                <a:tc>
                  <a:txBody>
                    <a:bodyPr/>
                    <a:lstStyle/>
                    <a:p>
                      <a:pPr marL="0" marR="0">
                        <a:spcBef>
                          <a:spcPts val="0"/>
                        </a:spcBef>
                        <a:spcAft>
                          <a:spcPts val="0"/>
                        </a:spcAft>
                      </a:pPr>
                      <a:r>
                        <a:rPr lang="en-US" sz="1400">
                          <a:effectLst/>
                        </a:rPr>
                        <a:t>Remaining Time</a:t>
                      </a:r>
                      <a:endParaRPr lang="en-US" sz="1400">
                        <a:effectLst/>
                        <a:latin typeface="Aptos" panose="020B0004020202020204" pitchFamily="34" charset="0"/>
                      </a:endParaRPr>
                    </a:p>
                  </a:txBody>
                  <a:tcPr marL="68580" marR="68580" marT="0" marB="0"/>
                </a:tc>
                <a:tc>
                  <a:txBody>
                    <a:bodyPr/>
                    <a:lstStyle/>
                    <a:p>
                      <a:pPr marL="0" marR="0">
                        <a:spcBef>
                          <a:spcPts val="0"/>
                        </a:spcBef>
                        <a:spcAft>
                          <a:spcPts val="0"/>
                        </a:spcAft>
                      </a:pPr>
                      <a:r>
                        <a:rPr lang="en-US" sz="1400" dirty="0">
                          <a:effectLst/>
                        </a:rPr>
                        <a:t>Q&amp;A</a:t>
                      </a:r>
                      <a:endParaRPr lang="en-US" sz="1400" dirty="0">
                        <a:effectLst/>
                        <a:latin typeface="Aptos" panose="020B0004020202020204" pitchFamily="34" charset="0"/>
                      </a:endParaRPr>
                    </a:p>
                  </a:txBody>
                  <a:tcPr marL="68580" marR="68580" marT="0" marB="0"/>
                </a:tc>
                <a:tc>
                  <a:txBody>
                    <a:bodyPr/>
                    <a:lstStyle/>
                    <a:p>
                      <a:pPr marL="0" marR="0">
                        <a:spcBef>
                          <a:spcPts val="0"/>
                        </a:spcBef>
                        <a:spcAft>
                          <a:spcPts val="0"/>
                        </a:spcAft>
                      </a:pPr>
                      <a:r>
                        <a:rPr lang="en-US" sz="1400">
                          <a:effectLst/>
                        </a:rPr>
                        <a:t> </a:t>
                      </a:r>
                      <a:endParaRPr lang="en-US" sz="1400">
                        <a:effectLst/>
                        <a:latin typeface="Aptos" panose="020B0004020202020204" pitchFamily="34" charset="0"/>
                      </a:endParaRPr>
                    </a:p>
                  </a:txBody>
                  <a:tcPr marL="68580" marR="68580" marT="0" marB="0"/>
                </a:tc>
                <a:tc>
                  <a:txBody>
                    <a:bodyPr/>
                    <a:lstStyle/>
                    <a:p>
                      <a:pPr marL="0" marR="0">
                        <a:spcBef>
                          <a:spcPts val="0"/>
                        </a:spcBef>
                        <a:spcAft>
                          <a:spcPts val="0"/>
                        </a:spcAft>
                      </a:pPr>
                      <a:r>
                        <a:rPr lang="en-US" sz="1400" dirty="0">
                          <a:effectLst/>
                        </a:rPr>
                        <a:t> </a:t>
                      </a:r>
                      <a:endParaRPr lang="en-US" sz="1400" dirty="0">
                        <a:effectLst/>
                        <a:latin typeface="Aptos" panose="020B0004020202020204" pitchFamily="34" charset="0"/>
                      </a:endParaRPr>
                    </a:p>
                  </a:txBody>
                  <a:tcPr marL="68580" marR="68580" marT="0" marB="0"/>
                </a:tc>
                <a:extLst>
                  <a:ext uri="{0D108BD9-81ED-4DB2-BD59-A6C34878D82A}">
                    <a16:rowId xmlns:a16="http://schemas.microsoft.com/office/drawing/2014/main" val="3067642345"/>
                  </a:ext>
                </a:extLst>
              </a:tr>
            </a:tbl>
          </a:graphicData>
        </a:graphic>
      </p:graphicFrame>
      <p:sp>
        <p:nvSpPr>
          <p:cNvPr id="8" name="Rectangle 1">
            <a:extLst>
              <a:ext uri="{FF2B5EF4-FFF2-40B4-BE49-F238E27FC236}">
                <a16:creationId xmlns:a16="http://schemas.microsoft.com/office/drawing/2014/main" id="{D11DC44C-2A17-11AE-059F-A73E8FB3400E}"/>
              </a:ext>
            </a:extLst>
          </p:cNvPr>
          <p:cNvSpPr>
            <a:spLocks noChangeArrowheads="1"/>
          </p:cNvSpPr>
          <p:nvPr/>
        </p:nvSpPr>
        <p:spPr bwMode="auto">
          <a:xfrm>
            <a:off x="2781300" y="19510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212121"/>
                </a:solidFill>
                <a:effectLst/>
                <a:latin typeface="Aptos" panose="020B0004020202020204" pitchFamily="34"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88206413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105FD1-01C9-4B02-BCE9-1B1C9FDEA145}"/>
              </a:ext>
            </a:extLst>
          </p:cNvPr>
          <p:cNvSpPr>
            <a:spLocks noGrp="1"/>
          </p:cNvSpPr>
          <p:nvPr>
            <p:ph type="title"/>
          </p:nvPr>
        </p:nvSpPr>
        <p:spPr/>
        <p:txBody>
          <a:bodyPr/>
          <a:lstStyle/>
          <a:p>
            <a:r>
              <a:rPr lang="en-US"/>
              <a:t>White Rabbit - Scan</a:t>
            </a:r>
          </a:p>
        </p:txBody>
      </p:sp>
      <p:pic>
        <p:nvPicPr>
          <p:cNvPr id="4" name="Content Placeholder 3">
            <a:extLst>
              <a:ext uri="{FF2B5EF4-FFF2-40B4-BE49-F238E27FC236}">
                <a16:creationId xmlns:a16="http://schemas.microsoft.com/office/drawing/2014/main" id="{B86ED9A3-0AEA-4BDE-ACAC-479F169204A2}"/>
              </a:ext>
            </a:extLst>
          </p:cNvPr>
          <p:cNvPicPr>
            <a:picLocks noGrp="1" noChangeAspect="1"/>
          </p:cNvPicPr>
          <p:nvPr>
            <p:ph idx="1"/>
          </p:nvPr>
        </p:nvPicPr>
        <p:blipFill>
          <a:blip r:embed="rId2"/>
          <a:stretch>
            <a:fillRect/>
          </a:stretch>
        </p:blipFill>
        <p:spPr>
          <a:xfrm>
            <a:off x="2376943" y="1219201"/>
            <a:ext cx="7438115" cy="4906963"/>
          </a:xfrm>
          <a:prstGeom prst="rect">
            <a:avLst/>
          </a:prstGeom>
        </p:spPr>
      </p:pic>
      <p:pic>
        <p:nvPicPr>
          <p:cNvPr id="5" name="Picture 4" descr="alt text">
            <a:extLst>
              <a:ext uri="{FF2B5EF4-FFF2-40B4-BE49-F238E27FC236}">
                <a16:creationId xmlns:a16="http://schemas.microsoft.com/office/drawing/2014/main" id="{AEEF7A08-B062-4B13-A2CB-CECF4BB44D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97973" y="236537"/>
            <a:ext cx="749300" cy="74930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3" name="Frame 2">
            <a:extLst>
              <a:ext uri="{FF2B5EF4-FFF2-40B4-BE49-F238E27FC236}">
                <a16:creationId xmlns:a16="http://schemas.microsoft.com/office/drawing/2014/main" id="{4D8AAE77-A6C2-4C12-A4F5-55D877995891}"/>
              </a:ext>
            </a:extLst>
          </p:cNvPr>
          <p:cNvSpPr/>
          <p:nvPr/>
        </p:nvSpPr>
        <p:spPr>
          <a:xfrm>
            <a:off x="8521700" y="2501900"/>
            <a:ext cx="1397000" cy="749300"/>
          </a:xfrm>
          <a:prstGeom prst="fram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6" name="Slide Number Placeholder 5">
            <a:extLst>
              <a:ext uri="{FF2B5EF4-FFF2-40B4-BE49-F238E27FC236}">
                <a16:creationId xmlns:a16="http://schemas.microsoft.com/office/drawing/2014/main" id="{F756F713-6654-4264-A709-E26F6579B9D4}"/>
              </a:ext>
            </a:extLst>
          </p:cNvPr>
          <p:cNvSpPr>
            <a:spLocks noGrp="1"/>
          </p:cNvSpPr>
          <p:nvPr>
            <p:ph type="sldNum" sz="quarter" idx="4"/>
          </p:nvPr>
        </p:nvSpPr>
        <p:spPr/>
        <p:txBody>
          <a:bodyPr/>
          <a:lstStyle/>
          <a:p>
            <a:fld id="{444583ED-F364-40B3-B25B-483B5033DFA3}" type="slidenum">
              <a:rPr lang="en-US" smtClean="0"/>
              <a:pPr/>
              <a:t>50</a:t>
            </a:fld>
            <a:endParaRPr lang="en-US"/>
          </a:p>
        </p:txBody>
      </p:sp>
    </p:spTree>
    <p:extLst>
      <p:ext uri="{BB962C8B-B14F-4D97-AF65-F5344CB8AC3E}">
        <p14:creationId xmlns:p14="http://schemas.microsoft.com/office/powerpoint/2010/main" val="324300325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105FD1-01C9-4B02-BCE9-1B1C9FDEA145}"/>
              </a:ext>
            </a:extLst>
          </p:cNvPr>
          <p:cNvSpPr>
            <a:spLocks noGrp="1"/>
          </p:cNvSpPr>
          <p:nvPr>
            <p:ph type="title"/>
          </p:nvPr>
        </p:nvSpPr>
        <p:spPr/>
        <p:txBody>
          <a:bodyPr/>
          <a:lstStyle/>
          <a:p>
            <a:r>
              <a:rPr lang="en-US"/>
              <a:t>White Rabbit - Scan</a:t>
            </a:r>
          </a:p>
        </p:txBody>
      </p:sp>
      <p:pic>
        <p:nvPicPr>
          <p:cNvPr id="4" name="Content Placeholder 3">
            <a:extLst>
              <a:ext uri="{FF2B5EF4-FFF2-40B4-BE49-F238E27FC236}">
                <a16:creationId xmlns:a16="http://schemas.microsoft.com/office/drawing/2014/main" id="{B86ED9A3-0AEA-4BDE-ACAC-479F169204A2}"/>
              </a:ext>
            </a:extLst>
          </p:cNvPr>
          <p:cNvPicPr>
            <a:picLocks noGrp="1" noChangeAspect="1"/>
          </p:cNvPicPr>
          <p:nvPr>
            <p:ph idx="1"/>
          </p:nvPr>
        </p:nvPicPr>
        <p:blipFill>
          <a:blip r:embed="rId2"/>
          <a:stretch>
            <a:fillRect/>
          </a:stretch>
        </p:blipFill>
        <p:spPr>
          <a:xfrm>
            <a:off x="2376943" y="1219201"/>
            <a:ext cx="7438115" cy="4906963"/>
          </a:xfrm>
          <a:prstGeom prst="rect">
            <a:avLst/>
          </a:prstGeom>
        </p:spPr>
      </p:pic>
      <p:pic>
        <p:nvPicPr>
          <p:cNvPr id="5" name="Picture 4" descr="alt text">
            <a:extLst>
              <a:ext uri="{FF2B5EF4-FFF2-40B4-BE49-F238E27FC236}">
                <a16:creationId xmlns:a16="http://schemas.microsoft.com/office/drawing/2014/main" id="{AEEF7A08-B062-4B13-A2CB-CECF4BB44D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97973" y="236537"/>
            <a:ext cx="749300" cy="74930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3" name="Frame 2">
            <a:extLst>
              <a:ext uri="{FF2B5EF4-FFF2-40B4-BE49-F238E27FC236}">
                <a16:creationId xmlns:a16="http://schemas.microsoft.com/office/drawing/2014/main" id="{4D8AAE77-A6C2-4C12-A4F5-55D877995891}"/>
              </a:ext>
            </a:extLst>
          </p:cNvPr>
          <p:cNvSpPr/>
          <p:nvPr/>
        </p:nvSpPr>
        <p:spPr>
          <a:xfrm>
            <a:off x="3683000" y="3429000"/>
            <a:ext cx="6132057" cy="749300"/>
          </a:xfrm>
          <a:prstGeom prst="fram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6" name="Slide Number Placeholder 5">
            <a:extLst>
              <a:ext uri="{FF2B5EF4-FFF2-40B4-BE49-F238E27FC236}">
                <a16:creationId xmlns:a16="http://schemas.microsoft.com/office/drawing/2014/main" id="{AE6F7127-17F7-4CE3-BE12-1E7EB2A48A0C}"/>
              </a:ext>
            </a:extLst>
          </p:cNvPr>
          <p:cNvSpPr>
            <a:spLocks noGrp="1"/>
          </p:cNvSpPr>
          <p:nvPr>
            <p:ph type="sldNum" sz="quarter" idx="4"/>
          </p:nvPr>
        </p:nvSpPr>
        <p:spPr/>
        <p:txBody>
          <a:bodyPr/>
          <a:lstStyle/>
          <a:p>
            <a:fld id="{444583ED-F364-40B3-B25B-483B5033DFA3}" type="slidenum">
              <a:rPr lang="en-US" smtClean="0"/>
              <a:pPr/>
              <a:t>51</a:t>
            </a:fld>
            <a:endParaRPr lang="en-US"/>
          </a:p>
        </p:txBody>
      </p:sp>
    </p:spTree>
    <p:extLst>
      <p:ext uri="{BB962C8B-B14F-4D97-AF65-F5344CB8AC3E}">
        <p14:creationId xmlns:p14="http://schemas.microsoft.com/office/powerpoint/2010/main" val="368699389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C308F8-F7DB-4B15-9C4B-879EB89E3EB3}"/>
              </a:ext>
            </a:extLst>
          </p:cNvPr>
          <p:cNvSpPr>
            <a:spLocks noGrp="1"/>
          </p:cNvSpPr>
          <p:nvPr>
            <p:ph type="title"/>
          </p:nvPr>
        </p:nvSpPr>
        <p:spPr/>
        <p:txBody>
          <a:bodyPr/>
          <a:lstStyle/>
          <a:p>
            <a:r>
              <a:rPr lang="en-US"/>
              <a:t>White Rabbit – Scan Report</a:t>
            </a:r>
          </a:p>
        </p:txBody>
      </p:sp>
      <p:sp>
        <p:nvSpPr>
          <p:cNvPr id="3" name="Content Placeholder 2">
            <a:extLst>
              <a:ext uri="{FF2B5EF4-FFF2-40B4-BE49-F238E27FC236}">
                <a16:creationId xmlns:a16="http://schemas.microsoft.com/office/drawing/2014/main" id="{46274B26-C158-42A1-91B2-C64B9B52BC59}"/>
              </a:ext>
            </a:extLst>
          </p:cNvPr>
          <p:cNvSpPr>
            <a:spLocks noGrp="1"/>
          </p:cNvSpPr>
          <p:nvPr>
            <p:ph idx="1"/>
          </p:nvPr>
        </p:nvSpPr>
        <p:spPr>
          <a:xfrm>
            <a:off x="2117272" y="3287486"/>
            <a:ext cx="7957457" cy="2921567"/>
          </a:xfrm>
        </p:spPr>
        <p:txBody>
          <a:bodyPr>
            <a:normAutofit fontScale="92500" lnSpcReduction="20000"/>
          </a:bodyPr>
          <a:lstStyle/>
          <a:p>
            <a:r>
              <a:rPr lang="en-US"/>
              <a:t>We already ran the scan on </a:t>
            </a:r>
            <a:r>
              <a:rPr lang="en-US" dirty="0" err="1"/>
              <a:t>synthea</a:t>
            </a:r>
            <a:r>
              <a:rPr lang="en-US" dirty="0"/>
              <a:t> native data</a:t>
            </a:r>
            <a:endParaRPr lang="en-US"/>
          </a:p>
          <a:p>
            <a:endParaRPr lang="en-US"/>
          </a:p>
          <a:p>
            <a:r>
              <a:rPr lang="en-US"/>
              <a:t>To open the scan while we review:</a:t>
            </a:r>
          </a:p>
          <a:p>
            <a:pPr lvl="1"/>
            <a:r>
              <a:rPr lang="en-US">
                <a:hlinkClick r:id="rId2"/>
              </a:rPr>
              <a:t>https://github.com/OHDSI/Tutorial-ETL</a:t>
            </a:r>
            <a:endParaRPr lang="en-US"/>
          </a:p>
          <a:p>
            <a:pPr lvl="1"/>
            <a:r>
              <a:rPr lang="en-US"/>
              <a:t>Materials </a:t>
            </a:r>
            <a:r>
              <a:rPr lang="en-US">
                <a:sym typeface="Wingdings" panose="05000000000000000000" pitchFamily="2" charset="2"/>
              </a:rPr>
              <a:t> </a:t>
            </a:r>
            <a:r>
              <a:rPr lang="en-US" dirty="0" err="1"/>
              <a:t>WhiteRabbit</a:t>
            </a:r>
            <a:r>
              <a:rPr lang="en-US"/>
              <a:t> </a:t>
            </a:r>
            <a:r>
              <a:rPr lang="en-US">
                <a:sym typeface="Wingdings" panose="05000000000000000000" pitchFamily="2" charset="2"/>
              </a:rPr>
              <a:t> </a:t>
            </a:r>
            <a:r>
              <a:rPr lang="en-US" dirty="0" err="1"/>
              <a:t>Synthea_ScanReport.xlsx</a:t>
            </a:r>
            <a:endParaRPr lang="en-US"/>
          </a:p>
          <a:p>
            <a:pPr lvl="1"/>
            <a:r>
              <a:rPr lang="en-US"/>
              <a:t>Click “View Raw” to download the XLSX</a:t>
            </a:r>
          </a:p>
        </p:txBody>
      </p:sp>
      <p:pic>
        <p:nvPicPr>
          <p:cNvPr id="4" name="Picture 3" descr="alt text">
            <a:extLst>
              <a:ext uri="{FF2B5EF4-FFF2-40B4-BE49-F238E27FC236}">
                <a16:creationId xmlns:a16="http://schemas.microsoft.com/office/drawing/2014/main" id="{E1AEEB60-9A87-4AA5-ACBB-8B66E7C352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97973" y="236537"/>
            <a:ext cx="749300" cy="74930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5" name="Slide Number Placeholder 4">
            <a:extLst>
              <a:ext uri="{FF2B5EF4-FFF2-40B4-BE49-F238E27FC236}">
                <a16:creationId xmlns:a16="http://schemas.microsoft.com/office/drawing/2014/main" id="{59B8A198-C70B-4E88-A5C0-4F3BD8E5367C}"/>
              </a:ext>
            </a:extLst>
          </p:cNvPr>
          <p:cNvSpPr>
            <a:spLocks noGrp="1"/>
          </p:cNvSpPr>
          <p:nvPr>
            <p:ph type="sldNum" sz="quarter" idx="4"/>
          </p:nvPr>
        </p:nvSpPr>
        <p:spPr/>
        <p:txBody>
          <a:bodyPr/>
          <a:lstStyle/>
          <a:p>
            <a:fld id="{444583ED-F364-40B3-B25B-483B5033DFA3}" type="slidenum">
              <a:rPr lang="en-US" smtClean="0"/>
              <a:pPr/>
              <a:t>52</a:t>
            </a:fld>
            <a:endParaRPr lang="en-US"/>
          </a:p>
        </p:txBody>
      </p:sp>
      <p:sp>
        <p:nvSpPr>
          <p:cNvPr id="7" name="Flowchart: Magnetic Disk 6">
            <a:extLst>
              <a:ext uri="{FF2B5EF4-FFF2-40B4-BE49-F238E27FC236}">
                <a16:creationId xmlns:a16="http://schemas.microsoft.com/office/drawing/2014/main" id="{6B90B3F1-6CA2-4100-A9D3-EE5215DED7FE}"/>
              </a:ext>
            </a:extLst>
          </p:cNvPr>
          <p:cNvSpPr/>
          <p:nvPr/>
        </p:nvSpPr>
        <p:spPr>
          <a:xfrm>
            <a:off x="5135335" y="1149349"/>
            <a:ext cx="1921330" cy="1979386"/>
          </a:xfrm>
          <a:prstGeom prst="flowChartMagneticDisk">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400" dirty="0" err="1"/>
              <a:t>synthea</a:t>
            </a:r>
            <a:endParaRPr lang="en-US" sz="2400"/>
          </a:p>
        </p:txBody>
      </p:sp>
    </p:spTree>
    <p:extLst>
      <p:ext uri="{BB962C8B-B14F-4D97-AF65-F5344CB8AC3E}">
        <p14:creationId xmlns:p14="http://schemas.microsoft.com/office/powerpoint/2010/main" val="235317023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56734139-2891-4F63-85F1-E12F35B7064D}"/>
              </a:ext>
            </a:extLst>
          </p:cNvPr>
          <p:cNvPicPr>
            <a:picLocks noChangeAspect="1"/>
          </p:cNvPicPr>
          <p:nvPr/>
        </p:nvPicPr>
        <p:blipFill>
          <a:blip r:embed="rId2"/>
          <a:stretch>
            <a:fillRect/>
          </a:stretch>
        </p:blipFill>
        <p:spPr>
          <a:xfrm>
            <a:off x="4042636" y="1204037"/>
            <a:ext cx="4106731" cy="5288839"/>
          </a:xfrm>
          <a:prstGeom prst="rect">
            <a:avLst/>
          </a:prstGeom>
        </p:spPr>
      </p:pic>
      <p:sp>
        <p:nvSpPr>
          <p:cNvPr id="2" name="Title 1">
            <a:extLst>
              <a:ext uri="{FF2B5EF4-FFF2-40B4-BE49-F238E27FC236}">
                <a16:creationId xmlns:a16="http://schemas.microsoft.com/office/drawing/2014/main" id="{F01F3BC1-868F-4D9D-B552-4480C45658DC}"/>
              </a:ext>
            </a:extLst>
          </p:cNvPr>
          <p:cNvSpPr>
            <a:spLocks noGrp="1"/>
          </p:cNvSpPr>
          <p:nvPr>
            <p:ph type="title"/>
          </p:nvPr>
        </p:nvSpPr>
        <p:spPr/>
        <p:txBody>
          <a:bodyPr>
            <a:normAutofit fontScale="90000"/>
          </a:bodyPr>
          <a:lstStyle/>
          <a:p>
            <a:r>
              <a:rPr lang="en-US"/>
              <a:t>White Rabbit – Scan Report:</a:t>
            </a:r>
            <a:br>
              <a:rPr lang="en-US"/>
            </a:br>
            <a:r>
              <a:rPr lang="en-US" dirty="0" err="1"/>
              <a:t>Synthea</a:t>
            </a:r>
            <a:endParaRPr lang="en-US"/>
          </a:p>
        </p:txBody>
      </p:sp>
      <p:pic>
        <p:nvPicPr>
          <p:cNvPr id="5" name="Picture 4" descr="alt text">
            <a:extLst>
              <a:ext uri="{FF2B5EF4-FFF2-40B4-BE49-F238E27FC236}">
                <a16:creationId xmlns:a16="http://schemas.microsoft.com/office/drawing/2014/main" id="{222EDBB6-439D-4C1F-8272-0ED3EFF3A0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97973" y="236537"/>
            <a:ext cx="749300" cy="74930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891C87D7-4667-474B-85D1-118A552980BE}"/>
              </a:ext>
            </a:extLst>
          </p:cNvPr>
          <p:cNvSpPr/>
          <p:nvPr/>
        </p:nvSpPr>
        <p:spPr>
          <a:xfrm>
            <a:off x="8159245" y="5508171"/>
            <a:ext cx="2188028" cy="11132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t>Overview Tab</a:t>
            </a:r>
          </a:p>
        </p:txBody>
      </p:sp>
      <p:sp>
        <p:nvSpPr>
          <p:cNvPr id="6" name="Slide Number Placeholder 5">
            <a:extLst>
              <a:ext uri="{FF2B5EF4-FFF2-40B4-BE49-F238E27FC236}">
                <a16:creationId xmlns:a16="http://schemas.microsoft.com/office/drawing/2014/main" id="{48BEE983-3074-48DB-8826-CF5BBE1AF747}"/>
              </a:ext>
            </a:extLst>
          </p:cNvPr>
          <p:cNvSpPr>
            <a:spLocks noGrp="1"/>
          </p:cNvSpPr>
          <p:nvPr>
            <p:ph type="sldNum" sz="quarter" idx="4"/>
          </p:nvPr>
        </p:nvSpPr>
        <p:spPr/>
        <p:txBody>
          <a:bodyPr/>
          <a:lstStyle/>
          <a:p>
            <a:fld id="{444583ED-F364-40B3-B25B-483B5033DFA3}" type="slidenum">
              <a:rPr lang="en-US" smtClean="0"/>
              <a:pPr/>
              <a:t>53</a:t>
            </a:fld>
            <a:endParaRPr lang="en-US"/>
          </a:p>
        </p:txBody>
      </p:sp>
    </p:spTree>
    <p:extLst>
      <p:ext uri="{BB962C8B-B14F-4D97-AF65-F5344CB8AC3E}">
        <p14:creationId xmlns:p14="http://schemas.microsoft.com/office/powerpoint/2010/main" val="36707152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1B4F4590-517E-4199-BA17-6775BC18EF64}"/>
              </a:ext>
            </a:extLst>
          </p:cNvPr>
          <p:cNvPicPr>
            <a:picLocks noChangeAspect="1"/>
          </p:cNvPicPr>
          <p:nvPr/>
        </p:nvPicPr>
        <p:blipFill>
          <a:blip r:embed="rId2"/>
          <a:stretch>
            <a:fillRect/>
          </a:stretch>
        </p:blipFill>
        <p:spPr>
          <a:xfrm>
            <a:off x="3236119" y="1117303"/>
            <a:ext cx="5719762" cy="5244106"/>
          </a:xfrm>
          <a:prstGeom prst="rect">
            <a:avLst/>
          </a:prstGeom>
        </p:spPr>
      </p:pic>
      <p:sp>
        <p:nvSpPr>
          <p:cNvPr id="2" name="Title 1">
            <a:extLst>
              <a:ext uri="{FF2B5EF4-FFF2-40B4-BE49-F238E27FC236}">
                <a16:creationId xmlns:a16="http://schemas.microsoft.com/office/drawing/2014/main" id="{F01F3BC1-868F-4D9D-B552-4480C45658DC}"/>
              </a:ext>
            </a:extLst>
          </p:cNvPr>
          <p:cNvSpPr>
            <a:spLocks noGrp="1"/>
          </p:cNvSpPr>
          <p:nvPr>
            <p:ph type="title"/>
          </p:nvPr>
        </p:nvSpPr>
        <p:spPr/>
        <p:txBody>
          <a:bodyPr>
            <a:normAutofit fontScale="90000"/>
          </a:bodyPr>
          <a:lstStyle/>
          <a:p>
            <a:r>
              <a:rPr lang="en-US"/>
              <a:t>White Rabbit – Scan Report:</a:t>
            </a:r>
            <a:br>
              <a:rPr lang="en-US"/>
            </a:br>
            <a:r>
              <a:rPr lang="en-US" dirty="0" err="1"/>
              <a:t>Synthea</a:t>
            </a:r>
            <a:endParaRPr lang="en-US"/>
          </a:p>
        </p:txBody>
      </p:sp>
      <p:pic>
        <p:nvPicPr>
          <p:cNvPr id="5" name="Picture 4" descr="alt text">
            <a:extLst>
              <a:ext uri="{FF2B5EF4-FFF2-40B4-BE49-F238E27FC236}">
                <a16:creationId xmlns:a16="http://schemas.microsoft.com/office/drawing/2014/main" id="{222EDBB6-439D-4C1F-8272-0ED3EFF3A0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97973" y="236537"/>
            <a:ext cx="749300" cy="74930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8" name="Frame 7">
            <a:extLst>
              <a:ext uri="{FF2B5EF4-FFF2-40B4-BE49-F238E27FC236}">
                <a16:creationId xmlns:a16="http://schemas.microsoft.com/office/drawing/2014/main" id="{C7F37408-8E79-4862-8967-6C9D6A778E34}"/>
              </a:ext>
            </a:extLst>
          </p:cNvPr>
          <p:cNvSpPr/>
          <p:nvPr/>
        </p:nvSpPr>
        <p:spPr>
          <a:xfrm>
            <a:off x="3912475" y="5872163"/>
            <a:ext cx="1397000" cy="749300"/>
          </a:xfrm>
          <a:prstGeom prst="fram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3" name="Slide Number Placeholder 2">
            <a:extLst>
              <a:ext uri="{FF2B5EF4-FFF2-40B4-BE49-F238E27FC236}">
                <a16:creationId xmlns:a16="http://schemas.microsoft.com/office/drawing/2014/main" id="{AD174E11-3DDB-463D-A0F7-56FA8E81F40F}"/>
              </a:ext>
            </a:extLst>
          </p:cNvPr>
          <p:cNvSpPr>
            <a:spLocks noGrp="1"/>
          </p:cNvSpPr>
          <p:nvPr>
            <p:ph type="sldNum" sz="quarter" idx="4"/>
          </p:nvPr>
        </p:nvSpPr>
        <p:spPr/>
        <p:txBody>
          <a:bodyPr/>
          <a:lstStyle/>
          <a:p>
            <a:fld id="{444583ED-F364-40B3-B25B-483B5033DFA3}" type="slidenum">
              <a:rPr lang="en-US" smtClean="0"/>
              <a:pPr/>
              <a:t>54</a:t>
            </a:fld>
            <a:endParaRPr lang="en-US"/>
          </a:p>
        </p:txBody>
      </p:sp>
      <p:sp>
        <p:nvSpPr>
          <p:cNvPr id="11" name="Rectangle 10">
            <a:extLst>
              <a:ext uri="{FF2B5EF4-FFF2-40B4-BE49-F238E27FC236}">
                <a16:creationId xmlns:a16="http://schemas.microsoft.com/office/drawing/2014/main" id="{E4AF19E1-6B96-466F-B50C-0214B29BEC76}"/>
              </a:ext>
            </a:extLst>
          </p:cNvPr>
          <p:cNvSpPr/>
          <p:nvPr/>
        </p:nvSpPr>
        <p:spPr>
          <a:xfrm>
            <a:off x="8159245" y="5508171"/>
            <a:ext cx="2188028" cy="11132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t>Overview Tab</a:t>
            </a:r>
          </a:p>
        </p:txBody>
      </p:sp>
    </p:spTree>
    <p:extLst>
      <p:ext uri="{BB962C8B-B14F-4D97-AF65-F5344CB8AC3E}">
        <p14:creationId xmlns:p14="http://schemas.microsoft.com/office/powerpoint/2010/main" val="277199880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64B679B-1C28-40F0-97C2-4DF54CB74A8A}"/>
              </a:ext>
            </a:extLst>
          </p:cNvPr>
          <p:cNvPicPr>
            <a:picLocks noChangeAspect="1"/>
          </p:cNvPicPr>
          <p:nvPr/>
        </p:nvPicPr>
        <p:blipFill>
          <a:blip r:embed="rId3"/>
          <a:stretch>
            <a:fillRect/>
          </a:stretch>
        </p:blipFill>
        <p:spPr>
          <a:xfrm>
            <a:off x="2915404" y="1236007"/>
            <a:ext cx="6361192" cy="5041319"/>
          </a:xfrm>
          <a:prstGeom prst="rect">
            <a:avLst/>
          </a:prstGeom>
        </p:spPr>
      </p:pic>
      <p:sp>
        <p:nvSpPr>
          <p:cNvPr id="2" name="Title 1">
            <a:extLst>
              <a:ext uri="{FF2B5EF4-FFF2-40B4-BE49-F238E27FC236}">
                <a16:creationId xmlns:a16="http://schemas.microsoft.com/office/drawing/2014/main" id="{F01F3BC1-868F-4D9D-B552-4480C45658DC}"/>
              </a:ext>
            </a:extLst>
          </p:cNvPr>
          <p:cNvSpPr>
            <a:spLocks noGrp="1"/>
          </p:cNvSpPr>
          <p:nvPr>
            <p:ph type="title"/>
          </p:nvPr>
        </p:nvSpPr>
        <p:spPr/>
        <p:txBody>
          <a:bodyPr>
            <a:normAutofit fontScale="90000"/>
          </a:bodyPr>
          <a:lstStyle/>
          <a:p>
            <a:r>
              <a:rPr lang="en-US"/>
              <a:t>White Rabbit – Scan Report:</a:t>
            </a:r>
            <a:br>
              <a:rPr lang="en-US"/>
            </a:br>
            <a:r>
              <a:rPr lang="en-US" dirty="0" err="1"/>
              <a:t>Synthea</a:t>
            </a:r>
            <a:endParaRPr lang="en-US"/>
          </a:p>
        </p:txBody>
      </p:sp>
      <p:pic>
        <p:nvPicPr>
          <p:cNvPr id="5" name="Picture 4" descr="alt text">
            <a:extLst>
              <a:ext uri="{FF2B5EF4-FFF2-40B4-BE49-F238E27FC236}">
                <a16:creationId xmlns:a16="http://schemas.microsoft.com/office/drawing/2014/main" id="{222EDBB6-439D-4C1F-8272-0ED3EFF3A0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97973" y="236537"/>
            <a:ext cx="749300" cy="74930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11" name="Frame 10">
            <a:extLst>
              <a:ext uri="{FF2B5EF4-FFF2-40B4-BE49-F238E27FC236}">
                <a16:creationId xmlns:a16="http://schemas.microsoft.com/office/drawing/2014/main" id="{36411575-E795-4828-B4FE-9954C2650E82}"/>
              </a:ext>
            </a:extLst>
          </p:cNvPr>
          <p:cNvSpPr/>
          <p:nvPr/>
        </p:nvSpPr>
        <p:spPr>
          <a:xfrm>
            <a:off x="6971053" y="5782901"/>
            <a:ext cx="1143000" cy="749300"/>
          </a:xfrm>
          <a:prstGeom prst="fram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3" name="Slide Number Placeholder 2">
            <a:extLst>
              <a:ext uri="{FF2B5EF4-FFF2-40B4-BE49-F238E27FC236}">
                <a16:creationId xmlns:a16="http://schemas.microsoft.com/office/drawing/2014/main" id="{DF12D5DE-D8F7-4949-BFCE-B562C5C31E8C}"/>
              </a:ext>
            </a:extLst>
          </p:cNvPr>
          <p:cNvSpPr>
            <a:spLocks noGrp="1"/>
          </p:cNvSpPr>
          <p:nvPr>
            <p:ph type="sldNum" sz="quarter" idx="4"/>
          </p:nvPr>
        </p:nvSpPr>
        <p:spPr/>
        <p:txBody>
          <a:bodyPr/>
          <a:lstStyle/>
          <a:p>
            <a:fld id="{444583ED-F364-40B3-B25B-483B5033DFA3}" type="slidenum">
              <a:rPr lang="en-US" smtClean="0"/>
              <a:pPr/>
              <a:t>55</a:t>
            </a:fld>
            <a:endParaRPr lang="en-US"/>
          </a:p>
        </p:txBody>
      </p:sp>
      <p:sp>
        <p:nvSpPr>
          <p:cNvPr id="12" name="Rectangle 11">
            <a:extLst>
              <a:ext uri="{FF2B5EF4-FFF2-40B4-BE49-F238E27FC236}">
                <a16:creationId xmlns:a16="http://schemas.microsoft.com/office/drawing/2014/main" id="{2B9A31EF-BEE1-4BFE-A230-C857C70E2597}"/>
              </a:ext>
            </a:extLst>
          </p:cNvPr>
          <p:cNvSpPr/>
          <p:nvPr/>
        </p:nvSpPr>
        <p:spPr>
          <a:xfrm>
            <a:off x="8159245" y="5508171"/>
            <a:ext cx="2188028" cy="11132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t>Patients Tab</a:t>
            </a:r>
          </a:p>
        </p:txBody>
      </p:sp>
    </p:spTree>
    <p:extLst>
      <p:ext uri="{BB962C8B-B14F-4D97-AF65-F5344CB8AC3E}">
        <p14:creationId xmlns:p14="http://schemas.microsoft.com/office/powerpoint/2010/main" val="83070987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2ACB5-92BB-8C79-EA56-3E0186C21C71}"/>
              </a:ext>
            </a:extLst>
          </p:cNvPr>
          <p:cNvSpPr>
            <a:spLocks noGrp="1"/>
          </p:cNvSpPr>
          <p:nvPr>
            <p:ph type="title"/>
          </p:nvPr>
        </p:nvSpPr>
        <p:spPr/>
        <p:txBody>
          <a:bodyPr/>
          <a:lstStyle/>
          <a:p>
            <a:r>
              <a:rPr lang="en-US"/>
              <a:t>Review Scan Report</a:t>
            </a:r>
          </a:p>
        </p:txBody>
      </p:sp>
      <p:sp>
        <p:nvSpPr>
          <p:cNvPr id="3" name="Content Placeholder 2">
            <a:extLst>
              <a:ext uri="{FF2B5EF4-FFF2-40B4-BE49-F238E27FC236}">
                <a16:creationId xmlns:a16="http://schemas.microsoft.com/office/drawing/2014/main" id="{1B736371-7614-6E0C-AC99-4408074C36F4}"/>
              </a:ext>
            </a:extLst>
          </p:cNvPr>
          <p:cNvSpPr>
            <a:spLocks noGrp="1"/>
          </p:cNvSpPr>
          <p:nvPr>
            <p:ph idx="1"/>
          </p:nvPr>
        </p:nvSpPr>
        <p:spPr>
          <a:xfrm>
            <a:off x="609600" y="1317171"/>
            <a:ext cx="10972800" cy="4808997"/>
          </a:xfrm>
        </p:spPr>
        <p:txBody>
          <a:bodyPr/>
          <a:lstStyle/>
          <a:p>
            <a:r>
              <a:rPr lang="en-US"/>
              <a:t>Look for </a:t>
            </a:r>
          </a:p>
          <a:p>
            <a:pPr lvl="1"/>
            <a:r>
              <a:rPr lang="en-US"/>
              <a:t>Odd values in dates</a:t>
            </a:r>
          </a:p>
          <a:p>
            <a:pPr lvl="1"/>
            <a:r>
              <a:rPr lang="en-US"/>
              <a:t>Missing genders</a:t>
            </a:r>
          </a:p>
          <a:p>
            <a:pPr lvl="1"/>
            <a:r>
              <a:rPr lang="en-US"/>
              <a:t>Missing birth years or birthdates</a:t>
            </a:r>
          </a:p>
          <a:p>
            <a:pPr lvl="1"/>
            <a:r>
              <a:rPr lang="en-US"/>
              <a:t>Missing codes</a:t>
            </a:r>
          </a:p>
          <a:p>
            <a:endParaRPr lang="en-US"/>
          </a:p>
        </p:txBody>
      </p:sp>
      <p:sp>
        <p:nvSpPr>
          <p:cNvPr id="4" name="Slide Number Placeholder 3">
            <a:extLst>
              <a:ext uri="{FF2B5EF4-FFF2-40B4-BE49-F238E27FC236}">
                <a16:creationId xmlns:a16="http://schemas.microsoft.com/office/drawing/2014/main" id="{23CF77C5-DD6E-BE90-4EE4-3D456429D693}"/>
              </a:ext>
            </a:extLst>
          </p:cNvPr>
          <p:cNvSpPr>
            <a:spLocks noGrp="1"/>
          </p:cNvSpPr>
          <p:nvPr>
            <p:ph type="sldNum" sz="quarter" idx="4"/>
          </p:nvPr>
        </p:nvSpPr>
        <p:spPr/>
        <p:txBody>
          <a:bodyPr/>
          <a:lstStyle/>
          <a:p>
            <a:fld id="{444583ED-F364-40B3-B25B-483B5033DFA3}" type="slidenum">
              <a:rPr lang="en-US" smtClean="0"/>
              <a:pPr/>
              <a:t>56</a:t>
            </a:fld>
            <a:endParaRPr lang="en-US"/>
          </a:p>
        </p:txBody>
      </p:sp>
    </p:spTree>
    <p:extLst>
      <p:ext uri="{BB962C8B-B14F-4D97-AF65-F5344CB8AC3E}">
        <p14:creationId xmlns:p14="http://schemas.microsoft.com/office/powerpoint/2010/main" val="403609453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656C2C-2A05-42E8-82D8-5C0406A4F3E5}"/>
              </a:ext>
            </a:extLst>
          </p:cNvPr>
          <p:cNvSpPr>
            <a:spLocks noGrp="1"/>
          </p:cNvSpPr>
          <p:nvPr>
            <p:ph type="title"/>
          </p:nvPr>
        </p:nvSpPr>
        <p:spPr/>
        <p:txBody>
          <a:bodyPr/>
          <a:lstStyle/>
          <a:p>
            <a:r>
              <a:rPr lang="en-US"/>
              <a:t>White Rabbit</a:t>
            </a:r>
          </a:p>
        </p:txBody>
      </p:sp>
      <p:sp>
        <p:nvSpPr>
          <p:cNvPr id="4" name="Content Placeholder 3">
            <a:extLst>
              <a:ext uri="{FF2B5EF4-FFF2-40B4-BE49-F238E27FC236}">
                <a16:creationId xmlns:a16="http://schemas.microsoft.com/office/drawing/2014/main" id="{D586FC75-6CC3-42BD-A05D-4D09BE3E4449}"/>
              </a:ext>
            </a:extLst>
          </p:cNvPr>
          <p:cNvSpPr>
            <a:spLocks noGrp="1"/>
          </p:cNvSpPr>
          <p:nvPr>
            <p:ph sz="half" idx="2"/>
          </p:nvPr>
        </p:nvSpPr>
        <p:spPr>
          <a:xfrm>
            <a:off x="5246914" y="1600201"/>
            <a:ext cx="4963886" cy="4525963"/>
          </a:xfrm>
        </p:spPr>
        <p:txBody>
          <a:bodyPr/>
          <a:lstStyle/>
          <a:p>
            <a:r>
              <a:rPr lang="en-US"/>
              <a:t>White Rabbit creates an export of information about the source data</a:t>
            </a:r>
          </a:p>
          <a:p>
            <a:endParaRPr lang="en-US"/>
          </a:p>
          <a:p>
            <a:r>
              <a:rPr lang="en-US"/>
              <a:t>The scan can be used to:</a:t>
            </a:r>
          </a:p>
          <a:p>
            <a:pPr lvl="1"/>
            <a:r>
              <a:rPr lang="en-US"/>
              <a:t>Learn about your source data</a:t>
            </a:r>
          </a:p>
          <a:p>
            <a:pPr lvl="1"/>
            <a:r>
              <a:rPr lang="en-US"/>
              <a:t>Used by Rabbit In a Hat</a:t>
            </a:r>
          </a:p>
        </p:txBody>
      </p:sp>
      <p:sp>
        <p:nvSpPr>
          <p:cNvPr id="5" name="Slide Number Placeholder 4">
            <a:extLst>
              <a:ext uri="{FF2B5EF4-FFF2-40B4-BE49-F238E27FC236}">
                <a16:creationId xmlns:a16="http://schemas.microsoft.com/office/drawing/2014/main" id="{E5A6ADAF-73CC-402D-9223-7CCC49E3760C}"/>
              </a:ext>
            </a:extLst>
          </p:cNvPr>
          <p:cNvSpPr>
            <a:spLocks noGrp="1"/>
          </p:cNvSpPr>
          <p:nvPr>
            <p:ph type="sldNum" sz="quarter" idx="4"/>
          </p:nvPr>
        </p:nvSpPr>
        <p:spPr/>
        <p:txBody>
          <a:bodyPr/>
          <a:lstStyle/>
          <a:p>
            <a:fld id="{444583ED-F364-40B3-B25B-483B5033DFA3}" type="slidenum">
              <a:rPr lang="en-US" smtClean="0"/>
              <a:pPr/>
              <a:t>57</a:t>
            </a:fld>
            <a:endParaRPr lang="en-US"/>
          </a:p>
        </p:txBody>
      </p:sp>
      <p:pic>
        <p:nvPicPr>
          <p:cNvPr id="6" name="Picture 4" descr="alt text">
            <a:extLst>
              <a:ext uri="{FF2B5EF4-FFF2-40B4-BE49-F238E27FC236}">
                <a16:creationId xmlns:a16="http://schemas.microsoft.com/office/drawing/2014/main" id="{06D98620-4F93-4E1C-88FC-71E1640E7314}"/>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2955471" y="1600201"/>
            <a:ext cx="1459933" cy="1459933"/>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7" name="Content Placeholder 8">
            <a:extLst>
              <a:ext uri="{FF2B5EF4-FFF2-40B4-BE49-F238E27FC236}">
                <a16:creationId xmlns:a16="http://schemas.microsoft.com/office/drawing/2014/main" id="{6110B55E-3046-4521-8E12-5A2746264B3E}"/>
              </a:ext>
            </a:extLst>
          </p:cNvPr>
          <p:cNvPicPr>
            <a:picLocks noChangeAspect="1"/>
          </p:cNvPicPr>
          <p:nvPr/>
        </p:nvPicPr>
        <p:blipFill>
          <a:blip r:embed="rId3"/>
          <a:stretch>
            <a:fillRect/>
          </a:stretch>
        </p:blipFill>
        <p:spPr>
          <a:xfrm>
            <a:off x="2285846" y="3669734"/>
            <a:ext cx="2799180" cy="184093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Picture 7" descr="alt text">
            <a:extLst>
              <a:ext uri="{FF2B5EF4-FFF2-40B4-BE49-F238E27FC236}">
                <a16:creationId xmlns:a16="http://schemas.microsoft.com/office/drawing/2014/main" id="{8CCF840E-EEF0-49E5-88EB-E37B3D07EA0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97973" y="236537"/>
            <a:ext cx="749300" cy="74930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652936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3">
            <a:extLst>
              <a:ext uri="{FF2B5EF4-FFF2-40B4-BE49-F238E27FC236}">
                <a16:creationId xmlns:a16="http://schemas.microsoft.com/office/drawing/2014/main" id="{6D4FB14C-BC96-4AB6-8F33-33C06A8FEDEC}"/>
              </a:ext>
            </a:extLst>
          </p:cNvPr>
          <p:cNvSpPr>
            <a:spLocks noGrp="1"/>
          </p:cNvSpPr>
          <p:nvPr>
            <p:ph sz="half" idx="1"/>
          </p:nvPr>
        </p:nvSpPr>
        <p:spPr>
          <a:xfrm>
            <a:off x="1981200" y="1600201"/>
            <a:ext cx="4038600" cy="4525963"/>
          </a:xfrm>
        </p:spPr>
        <p:txBody>
          <a:bodyPr/>
          <a:lstStyle/>
          <a:p>
            <a:r>
              <a:rPr lang="en-US"/>
              <a:t>Can read and display a White Rabbit scan document</a:t>
            </a:r>
          </a:p>
          <a:p>
            <a:endParaRPr lang="en-US"/>
          </a:p>
          <a:p>
            <a:r>
              <a:rPr lang="en-US"/>
              <a:t>Provides a graphical interface to allow a user to connect source data to tables </a:t>
            </a:r>
          </a:p>
        </p:txBody>
      </p:sp>
      <p:pic>
        <p:nvPicPr>
          <p:cNvPr id="9" name="Picture 8">
            <a:extLst>
              <a:ext uri="{FF2B5EF4-FFF2-40B4-BE49-F238E27FC236}">
                <a16:creationId xmlns:a16="http://schemas.microsoft.com/office/drawing/2014/main" id="{1BF2514A-DB3E-452F-BD12-F6E94324855A}"/>
              </a:ext>
            </a:extLst>
          </p:cNvPr>
          <p:cNvPicPr>
            <a:picLocks noChangeAspect="1"/>
          </p:cNvPicPr>
          <p:nvPr/>
        </p:nvPicPr>
        <p:blipFill>
          <a:blip r:embed="rId2"/>
          <a:stretch>
            <a:fillRect/>
          </a:stretch>
        </p:blipFill>
        <p:spPr>
          <a:xfrm>
            <a:off x="9597973" y="246741"/>
            <a:ext cx="749808" cy="739096"/>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2" name="Title 1">
            <a:extLst>
              <a:ext uri="{FF2B5EF4-FFF2-40B4-BE49-F238E27FC236}">
                <a16:creationId xmlns:a16="http://schemas.microsoft.com/office/drawing/2014/main" id="{EB656C2C-2A05-42E8-82D8-5C0406A4F3E5}"/>
              </a:ext>
            </a:extLst>
          </p:cNvPr>
          <p:cNvSpPr>
            <a:spLocks noGrp="1"/>
          </p:cNvSpPr>
          <p:nvPr>
            <p:ph type="title"/>
          </p:nvPr>
        </p:nvSpPr>
        <p:spPr/>
        <p:txBody>
          <a:bodyPr/>
          <a:lstStyle/>
          <a:p>
            <a:r>
              <a:rPr lang="en-US"/>
              <a:t>Rabbit in a Hat</a:t>
            </a:r>
          </a:p>
        </p:txBody>
      </p:sp>
      <p:sp>
        <p:nvSpPr>
          <p:cNvPr id="5" name="Slide Number Placeholder 4">
            <a:extLst>
              <a:ext uri="{FF2B5EF4-FFF2-40B4-BE49-F238E27FC236}">
                <a16:creationId xmlns:a16="http://schemas.microsoft.com/office/drawing/2014/main" id="{E5A6ADAF-73CC-402D-9223-7CCC49E3760C}"/>
              </a:ext>
            </a:extLst>
          </p:cNvPr>
          <p:cNvSpPr>
            <a:spLocks noGrp="1"/>
          </p:cNvSpPr>
          <p:nvPr>
            <p:ph type="sldNum" sz="quarter" idx="4"/>
          </p:nvPr>
        </p:nvSpPr>
        <p:spPr/>
        <p:txBody>
          <a:bodyPr/>
          <a:lstStyle/>
          <a:p>
            <a:fld id="{444583ED-F364-40B3-B25B-483B5033DFA3}" type="slidenum">
              <a:rPr lang="en-US" smtClean="0"/>
              <a:pPr/>
              <a:t>58</a:t>
            </a:fld>
            <a:endParaRPr lang="en-US"/>
          </a:p>
        </p:txBody>
      </p:sp>
      <p:pic>
        <p:nvPicPr>
          <p:cNvPr id="10" name="Picture 9">
            <a:extLst>
              <a:ext uri="{FF2B5EF4-FFF2-40B4-BE49-F238E27FC236}">
                <a16:creationId xmlns:a16="http://schemas.microsoft.com/office/drawing/2014/main" id="{BF7A1F00-A67E-4C5F-A698-7AF3671707C7}"/>
              </a:ext>
            </a:extLst>
          </p:cNvPr>
          <p:cNvPicPr>
            <a:picLocks noChangeAspect="1"/>
          </p:cNvPicPr>
          <p:nvPr/>
        </p:nvPicPr>
        <p:blipFill>
          <a:blip r:embed="rId2"/>
          <a:stretch>
            <a:fillRect/>
          </a:stretch>
        </p:blipFill>
        <p:spPr>
          <a:xfrm>
            <a:off x="7505698" y="1698171"/>
            <a:ext cx="1481091" cy="1459932"/>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2050" name="Picture 2" descr="Switching between CDMv4 and CDMv5">
            <a:extLst>
              <a:ext uri="{FF2B5EF4-FFF2-40B4-BE49-F238E27FC236}">
                <a16:creationId xmlns:a16="http://schemas.microsoft.com/office/drawing/2014/main" id="{F9DB9032-E182-4108-85D1-E9E94E1752CB}"/>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6736872" y="3667579"/>
            <a:ext cx="3018740" cy="184059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618252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BF2514A-DB3E-452F-BD12-F6E94324855A}"/>
              </a:ext>
            </a:extLst>
          </p:cNvPr>
          <p:cNvPicPr>
            <a:picLocks noChangeAspect="1"/>
          </p:cNvPicPr>
          <p:nvPr/>
        </p:nvPicPr>
        <p:blipFill>
          <a:blip r:embed="rId2"/>
          <a:stretch>
            <a:fillRect/>
          </a:stretch>
        </p:blipFill>
        <p:spPr>
          <a:xfrm>
            <a:off x="9597973" y="246741"/>
            <a:ext cx="749808" cy="739096"/>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2" name="Title 1">
            <a:extLst>
              <a:ext uri="{FF2B5EF4-FFF2-40B4-BE49-F238E27FC236}">
                <a16:creationId xmlns:a16="http://schemas.microsoft.com/office/drawing/2014/main" id="{EB656C2C-2A05-42E8-82D8-5C0406A4F3E5}"/>
              </a:ext>
            </a:extLst>
          </p:cNvPr>
          <p:cNvSpPr>
            <a:spLocks noGrp="1"/>
          </p:cNvSpPr>
          <p:nvPr>
            <p:ph type="title"/>
          </p:nvPr>
        </p:nvSpPr>
        <p:spPr/>
        <p:txBody>
          <a:bodyPr/>
          <a:lstStyle/>
          <a:p>
            <a:r>
              <a:rPr lang="en-US"/>
              <a:t>Rabbit in a Hat</a:t>
            </a:r>
          </a:p>
        </p:txBody>
      </p:sp>
      <p:sp>
        <p:nvSpPr>
          <p:cNvPr id="4" name="Content Placeholder 3">
            <a:extLst>
              <a:ext uri="{FF2B5EF4-FFF2-40B4-BE49-F238E27FC236}">
                <a16:creationId xmlns:a16="http://schemas.microsoft.com/office/drawing/2014/main" id="{D586FC75-6CC3-42BD-A05D-4D09BE3E4449}"/>
              </a:ext>
            </a:extLst>
          </p:cNvPr>
          <p:cNvSpPr>
            <a:spLocks noGrp="1"/>
          </p:cNvSpPr>
          <p:nvPr>
            <p:ph sz="half" idx="1"/>
          </p:nvPr>
        </p:nvSpPr>
        <p:spPr>
          <a:xfrm>
            <a:off x="1981200" y="2710543"/>
            <a:ext cx="4634565" cy="3415620"/>
          </a:xfrm>
        </p:spPr>
        <p:txBody>
          <a:bodyPr>
            <a:normAutofit fontScale="92500" lnSpcReduction="10000"/>
          </a:bodyPr>
          <a:lstStyle/>
          <a:p>
            <a:r>
              <a:rPr lang="en-US"/>
              <a:t>We will use the </a:t>
            </a:r>
            <a:r>
              <a:rPr lang="en-US" dirty="0" err="1"/>
              <a:t>Synthea_ScanReport.xlsx</a:t>
            </a:r>
            <a:r>
              <a:rPr lang="en-US"/>
              <a:t> for this:</a:t>
            </a:r>
          </a:p>
          <a:p>
            <a:pPr lvl="1"/>
            <a:r>
              <a:rPr lang="en-US">
                <a:hlinkClick r:id="rId3"/>
              </a:rPr>
              <a:t>https://github.com/OHDSI/Tutorial-ETL</a:t>
            </a:r>
            <a:endParaRPr lang="en-US"/>
          </a:p>
          <a:p>
            <a:pPr lvl="1"/>
            <a:endParaRPr lang="en-US"/>
          </a:p>
          <a:p>
            <a:pPr lvl="1"/>
            <a:r>
              <a:rPr lang="en-US"/>
              <a:t>Materials </a:t>
            </a:r>
            <a:r>
              <a:rPr lang="en-US">
                <a:sym typeface="Wingdings" panose="05000000000000000000" pitchFamily="2" charset="2"/>
              </a:rPr>
              <a:t> </a:t>
            </a:r>
            <a:r>
              <a:rPr lang="en-US" dirty="0" err="1"/>
              <a:t>WhiteRabbit</a:t>
            </a:r>
            <a:r>
              <a:rPr lang="en-US"/>
              <a:t> </a:t>
            </a:r>
            <a:r>
              <a:rPr lang="en-US">
                <a:sym typeface="Wingdings" panose="05000000000000000000" pitchFamily="2" charset="2"/>
              </a:rPr>
              <a:t> </a:t>
            </a:r>
            <a:r>
              <a:rPr lang="en-US" dirty="0" err="1"/>
              <a:t>Synthea_ScanReport.xlsx</a:t>
            </a:r>
            <a:endParaRPr lang="en-US"/>
          </a:p>
          <a:p>
            <a:pPr lvl="1"/>
            <a:endParaRPr lang="en-US" sz="1100"/>
          </a:p>
          <a:p>
            <a:pPr lvl="1"/>
            <a:r>
              <a:rPr lang="en-US"/>
              <a:t>Press the “Download” button</a:t>
            </a:r>
          </a:p>
        </p:txBody>
      </p:sp>
      <p:sp>
        <p:nvSpPr>
          <p:cNvPr id="3" name="Content Placeholder 2">
            <a:extLst>
              <a:ext uri="{FF2B5EF4-FFF2-40B4-BE49-F238E27FC236}">
                <a16:creationId xmlns:a16="http://schemas.microsoft.com/office/drawing/2014/main" id="{F0187521-B95B-4CD0-A7E6-E1C343AD0F53}"/>
              </a:ext>
            </a:extLst>
          </p:cNvPr>
          <p:cNvSpPr>
            <a:spLocks noGrp="1"/>
          </p:cNvSpPr>
          <p:nvPr>
            <p:ph sz="half" idx="2"/>
          </p:nvPr>
        </p:nvSpPr>
        <p:spPr>
          <a:xfrm>
            <a:off x="6950949" y="2710543"/>
            <a:ext cx="3432875" cy="2141304"/>
          </a:xfrm>
        </p:spPr>
        <p:txBody>
          <a:bodyPr>
            <a:normAutofit fontScale="92500" lnSpcReduction="10000"/>
          </a:bodyPr>
          <a:lstStyle/>
          <a:p>
            <a:pPr lvl="1"/>
            <a:r>
              <a:rPr lang="en-US"/>
              <a:t>Save it to the desktop</a:t>
            </a:r>
          </a:p>
          <a:p>
            <a:pPr lvl="1"/>
            <a:endParaRPr lang="en-US"/>
          </a:p>
          <a:p>
            <a:pPr lvl="1"/>
            <a:r>
              <a:rPr lang="en-US"/>
              <a:t>Open it Rabbit in a Hat</a:t>
            </a:r>
          </a:p>
        </p:txBody>
      </p:sp>
      <p:sp>
        <p:nvSpPr>
          <p:cNvPr id="5" name="Slide Number Placeholder 4">
            <a:extLst>
              <a:ext uri="{FF2B5EF4-FFF2-40B4-BE49-F238E27FC236}">
                <a16:creationId xmlns:a16="http://schemas.microsoft.com/office/drawing/2014/main" id="{E5A6ADAF-73CC-402D-9223-7CCC49E3760C}"/>
              </a:ext>
            </a:extLst>
          </p:cNvPr>
          <p:cNvSpPr>
            <a:spLocks noGrp="1"/>
          </p:cNvSpPr>
          <p:nvPr>
            <p:ph type="sldNum" sz="quarter" idx="4"/>
          </p:nvPr>
        </p:nvSpPr>
        <p:spPr/>
        <p:txBody>
          <a:bodyPr/>
          <a:lstStyle/>
          <a:p>
            <a:fld id="{444583ED-F364-40B3-B25B-483B5033DFA3}" type="slidenum">
              <a:rPr lang="en-US" smtClean="0"/>
              <a:pPr/>
              <a:t>59</a:t>
            </a:fld>
            <a:endParaRPr lang="en-US"/>
          </a:p>
        </p:txBody>
      </p:sp>
      <p:sp>
        <p:nvSpPr>
          <p:cNvPr id="11" name="Flowchart: Magnetic Disk 10">
            <a:extLst>
              <a:ext uri="{FF2B5EF4-FFF2-40B4-BE49-F238E27FC236}">
                <a16:creationId xmlns:a16="http://schemas.microsoft.com/office/drawing/2014/main" id="{AF521978-459F-4D11-9DDE-F19D8FF9D2AD}"/>
              </a:ext>
            </a:extLst>
          </p:cNvPr>
          <p:cNvSpPr/>
          <p:nvPr/>
        </p:nvSpPr>
        <p:spPr>
          <a:xfrm>
            <a:off x="3088821" y="1167947"/>
            <a:ext cx="1428751" cy="1365251"/>
          </a:xfrm>
          <a:prstGeom prst="flowChartMagneticDisk">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400" dirty="0" err="1"/>
              <a:t>Synthea</a:t>
            </a:r>
            <a:endParaRPr lang="en-US" sz="2400"/>
          </a:p>
        </p:txBody>
      </p:sp>
      <p:pic>
        <p:nvPicPr>
          <p:cNvPr id="7" name="Picture 6">
            <a:extLst>
              <a:ext uri="{FF2B5EF4-FFF2-40B4-BE49-F238E27FC236}">
                <a16:creationId xmlns:a16="http://schemas.microsoft.com/office/drawing/2014/main" id="{1B7399E5-DA1C-4C08-99F7-7670F0776F01}"/>
              </a:ext>
            </a:extLst>
          </p:cNvPr>
          <p:cNvPicPr>
            <a:picLocks noChangeAspect="1"/>
          </p:cNvPicPr>
          <p:nvPr/>
        </p:nvPicPr>
        <p:blipFill>
          <a:blip r:embed="rId4"/>
          <a:stretch>
            <a:fillRect/>
          </a:stretch>
        </p:blipFill>
        <p:spPr>
          <a:xfrm>
            <a:off x="7443423" y="1560008"/>
            <a:ext cx="2447925" cy="828675"/>
          </a:xfrm>
          <a:prstGeom prst="rect">
            <a:avLst/>
          </a:prstGeom>
        </p:spPr>
      </p:pic>
    </p:spTree>
    <p:extLst>
      <p:ext uri="{BB962C8B-B14F-4D97-AF65-F5344CB8AC3E}">
        <p14:creationId xmlns:p14="http://schemas.microsoft.com/office/powerpoint/2010/main" val="42295823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E6770E-8547-4608-ADEF-460053B9907A}"/>
              </a:ext>
            </a:extLst>
          </p:cNvPr>
          <p:cNvSpPr>
            <a:spLocks noGrp="1"/>
          </p:cNvSpPr>
          <p:nvPr>
            <p:ph type="title"/>
          </p:nvPr>
        </p:nvSpPr>
        <p:spPr/>
        <p:txBody>
          <a:bodyPr/>
          <a:lstStyle/>
          <a:p>
            <a:r>
              <a:rPr lang="en-US"/>
              <a:t>Connecting to the Hotel WIFI</a:t>
            </a:r>
          </a:p>
        </p:txBody>
      </p:sp>
      <p:sp>
        <p:nvSpPr>
          <p:cNvPr id="3" name="Content Placeholder 2">
            <a:extLst>
              <a:ext uri="{FF2B5EF4-FFF2-40B4-BE49-F238E27FC236}">
                <a16:creationId xmlns:a16="http://schemas.microsoft.com/office/drawing/2014/main" id="{280CFDB6-C102-46D1-A440-8C4810CD5BCC}"/>
              </a:ext>
            </a:extLst>
          </p:cNvPr>
          <p:cNvSpPr>
            <a:spLocks noGrp="1"/>
          </p:cNvSpPr>
          <p:nvPr>
            <p:ph idx="1"/>
          </p:nvPr>
        </p:nvSpPr>
        <p:spPr/>
        <p:txBody>
          <a:bodyPr>
            <a:normAutofit/>
          </a:bodyPr>
          <a:lstStyle/>
          <a:p>
            <a:pPr marL="0" indent="0" algn="ctr">
              <a:buNone/>
            </a:pPr>
            <a:endParaRPr lang="en-US" sz="4800"/>
          </a:p>
          <a:p>
            <a:pPr marL="0" indent="0" algn="ctr">
              <a:buNone/>
            </a:pPr>
            <a:r>
              <a:rPr lang="en-US" sz="4800"/>
              <a:t>Network:  OHDSI	</a:t>
            </a:r>
          </a:p>
          <a:p>
            <a:pPr marL="0" indent="0" algn="ctr">
              <a:buNone/>
            </a:pPr>
            <a:endParaRPr lang="en-US" sz="4800"/>
          </a:p>
          <a:p>
            <a:pPr marL="0" indent="0" algn="ctr">
              <a:buNone/>
            </a:pPr>
            <a:r>
              <a:rPr lang="en-US" sz="4800"/>
              <a:t>Password:	ohdsi2024</a:t>
            </a:r>
          </a:p>
        </p:txBody>
      </p:sp>
      <p:sp>
        <p:nvSpPr>
          <p:cNvPr id="4" name="Slide Number Placeholder 3">
            <a:extLst>
              <a:ext uri="{FF2B5EF4-FFF2-40B4-BE49-F238E27FC236}">
                <a16:creationId xmlns:a16="http://schemas.microsoft.com/office/drawing/2014/main" id="{FA11F1AC-673E-44DD-97CB-479DEAB5396F}"/>
              </a:ext>
            </a:extLst>
          </p:cNvPr>
          <p:cNvSpPr>
            <a:spLocks noGrp="1"/>
          </p:cNvSpPr>
          <p:nvPr>
            <p:ph type="sldNum" sz="quarter" idx="4"/>
          </p:nvPr>
        </p:nvSpPr>
        <p:spPr/>
        <p:txBody>
          <a:bodyPr/>
          <a:lstStyle/>
          <a:p>
            <a:fld id="{444583ED-F364-40B3-B25B-483B5033DFA3}" type="slidenum">
              <a:rPr lang="en-US" smtClean="0"/>
              <a:pPr/>
              <a:t>6</a:t>
            </a:fld>
            <a:endParaRPr lang="en-US"/>
          </a:p>
        </p:txBody>
      </p:sp>
    </p:spTree>
    <p:extLst>
      <p:ext uri="{BB962C8B-B14F-4D97-AF65-F5344CB8AC3E}">
        <p14:creationId xmlns:p14="http://schemas.microsoft.com/office/powerpoint/2010/main" val="62246038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3">
            <a:extLst>
              <a:ext uri="{FF2B5EF4-FFF2-40B4-BE49-F238E27FC236}">
                <a16:creationId xmlns:a16="http://schemas.microsoft.com/office/drawing/2014/main" id="{6D4FB14C-BC96-4AB6-8F33-33C06A8FEDEC}"/>
              </a:ext>
            </a:extLst>
          </p:cNvPr>
          <p:cNvSpPr>
            <a:spLocks noGrp="1"/>
          </p:cNvSpPr>
          <p:nvPr>
            <p:ph sz="half" idx="1"/>
          </p:nvPr>
        </p:nvSpPr>
        <p:spPr>
          <a:xfrm>
            <a:off x="1981200" y="1600201"/>
            <a:ext cx="4038600" cy="4525963"/>
          </a:xfrm>
        </p:spPr>
        <p:txBody>
          <a:bodyPr/>
          <a:lstStyle/>
          <a:p>
            <a:r>
              <a:rPr lang="en-US"/>
              <a:t>The scan tells Rabbit in a Hat what is in the raw database</a:t>
            </a:r>
          </a:p>
          <a:p>
            <a:endParaRPr lang="en-US" sz="1800"/>
          </a:p>
          <a:p>
            <a:pPr lvl="1"/>
            <a:r>
              <a:rPr lang="en-US"/>
              <a:t>Orange Tables = Raw</a:t>
            </a:r>
          </a:p>
          <a:p>
            <a:pPr lvl="1"/>
            <a:endParaRPr lang="en-US" sz="1800"/>
          </a:p>
          <a:p>
            <a:pPr lvl="1"/>
            <a:r>
              <a:rPr lang="en-US"/>
              <a:t>Blue Tables = CDM</a:t>
            </a:r>
          </a:p>
        </p:txBody>
      </p:sp>
      <p:pic>
        <p:nvPicPr>
          <p:cNvPr id="9" name="Picture 8">
            <a:extLst>
              <a:ext uri="{FF2B5EF4-FFF2-40B4-BE49-F238E27FC236}">
                <a16:creationId xmlns:a16="http://schemas.microsoft.com/office/drawing/2014/main" id="{1BF2514A-DB3E-452F-BD12-F6E94324855A}"/>
              </a:ext>
            </a:extLst>
          </p:cNvPr>
          <p:cNvPicPr>
            <a:picLocks noChangeAspect="1"/>
          </p:cNvPicPr>
          <p:nvPr/>
        </p:nvPicPr>
        <p:blipFill>
          <a:blip r:embed="rId2"/>
          <a:stretch>
            <a:fillRect/>
          </a:stretch>
        </p:blipFill>
        <p:spPr>
          <a:xfrm>
            <a:off x="9597973" y="246741"/>
            <a:ext cx="749808" cy="739096"/>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2" name="Title 1">
            <a:extLst>
              <a:ext uri="{FF2B5EF4-FFF2-40B4-BE49-F238E27FC236}">
                <a16:creationId xmlns:a16="http://schemas.microsoft.com/office/drawing/2014/main" id="{EB656C2C-2A05-42E8-82D8-5C0406A4F3E5}"/>
              </a:ext>
            </a:extLst>
          </p:cNvPr>
          <p:cNvSpPr>
            <a:spLocks noGrp="1"/>
          </p:cNvSpPr>
          <p:nvPr>
            <p:ph type="title"/>
          </p:nvPr>
        </p:nvSpPr>
        <p:spPr/>
        <p:txBody>
          <a:bodyPr/>
          <a:lstStyle/>
          <a:p>
            <a:r>
              <a:rPr lang="en-US"/>
              <a:t>Rabbit in a Hat</a:t>
            </a:r>
          </a:p>
        </p:txBody>
      </p:sp>
      <p:sp>
        <p:nvSpPr>
          <p:cNvPr id="5" name="Slide Number Placeholder 4">
            <a:extLst>
              <a:ext uri="{FF2B5EF4-FFF2-40B4-BE49-F238E27FC236}">
                <a16:creationId xmlns:a16="http://schemas.microsoft.com/office/drawing/2014/main" id="{E5A6ADAF-73CC-402D-9223-7CCC49E3760C}"/>
              </a:ext>
            </a:extLst>
          </p:cNvPr>
          <p:cNvSpPr>
            <a:spLocks noGrp="1"/>
          </p:cNvSpPr>
          <p:nvPr>
            <p:ph type="sldNum" sz="quarter" idx="4"/>
          </p:nvPr>
        </p:nvSpPr>
        <p:spPr/>
        <p:txBody>
          <a:bodyPr/>
          <a:lstStyle/>
          <a:p>
            <a:fld id="{444583ED-F364-40B3-B25B-483B5033DFA3}" type="slidenum">
              <a:rPr lang="en-US" smtClean="0"/>
              <a:pPr/>
              <a:t>60</a:t>
            </a:fld>
            <a:endParaRPr lang="en-US"/>
          </a:p>
        </p:txBody>
      </p:sp>
      <p:pic>
        <p:nvPicPr>
          <p:cNvPr id="3" name="Picture 2">
            <a:extLst>
              <a:ext uri="{FF2B5EF4-FFF2-40B4-BE49-F238E27FC236}">
                <a16:creationId xmlns:a16="http://schemas.microsoft.com/office/drawing/2014/main" id="{CB8D565E-1426-4454-896D-8D5FA70DD485}"/>
              </a:ext>
            </a:extLst>
          </p:cNvPr>
          <p:cNvPicPr>
            <a:picLocks noChangeAspect="1"/>
          </p:cNvPicPr>
          <p:nvPr/>
        </p:nvPicPr>
        <p:blipFill>
          <a:blip r:embed="rId3"/>
          <a:stretch>
            <a:fillRect/>
          </a:stretch>
        </p:blipFill>
        <p:spPr>
          <a:xfrm>
            <a:off x="6080205" y="1719944"/>
            <a:ext cx="3892672" cy="3820776"/>
          </a:xfrm>
          <a:prstGeom prst="rect">
            <a:avLst/>
          </a:prstGeom>
        </p:spPr>
      </p:pic>
    </p:spTree>
    <p:extLst>
      <p:ext uri="{BB962C8B-B14F-4D97-AF65-F5344CB8AC3E}">
        <p14:creationId xmlns:p14="http://schemas.microsoft.com/office/powerpoint/2010/main" val="212948193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F40B98-EFEC-400F-B9CA-4FB2AF9EBEBC}"/>
              </a:ext>
            </a:extLst>
          </p:cNvPr>
          <p:cNvSpPr>
            <a:spLocks noGrp="1"/>
          </p:cNvSpPr>
          <p:nvPr>
            <p:ph type="title"/>
          </p:nvPr>
        </p:nvSpPr>
        <p:spPr>
          <a:xfrm>
            <a:off x="2667000" y="152400"/>
            <a:ext cx="6784596" cy="838200"/>
          </a:xfrm>
        </p:spPr>
        <p:txBody>
          <a:bodyPr/>
          <a:lstStyle/>
          <a:p>
            <a:r>
              <a:rPr lang="en-US"/>
              <a:t>Rabbit in a Hat</a:t>
            </a:r>
          </a:p>
        </p:txBody>
      </p:sp>
      <p:sp>
        <p:nvSpPr>
          <p:cNvPr id="11" name="Text Placeholder 10">
            <a:extLst>
              <a:ext uri="{FF2B5EF4-FFF2-40B4-BE49-F238E27FC236}">
                <a16:creationId xmlns:a16="http://schemas.microsoft.com/office/drawing/2014/main" id="{DB897464-DF6F-45B7-8B7A-D99C37C55E20}"/>
              </a:ext>
            </a:extLst>
          </p:cNvPr>
          <p:cNvSpPr>
            <a:spLocks noGrp="1"/>
          </p:cNvSpPr>
          <p:nvPr>
            <p:ph type="body" idx="1"/>
          </p:nvPr>
        </p:nvSpPr>
        <p:spPr>
          <a:xfrm>
            <a:off x="1976833" y="1535113"/>
            <a:ext cx="8190423" cy="639762"/>
          </a:xfrm>
          <a:solidFill>
            <a:schemeClr val="bg1">
              <a:lumMod val="85000"/>
            </a:schemeClr>
          </a:solidFill>
        </p:spPr>
        <p:txBody>
          <a:bodyPr>
            <a:normAutofit/>
          </a:bodyPr>
          <a:lstStyle/>
          <a:p>
            <a:r>
              <a:rPr lang="en-US" sz="3200"/>
              <a:t>Tables we will go through today -&gt; </a:t>
            </a:r>
          </a:p>
        </p:txBody>
      </p:sp>
      <p:sp>
        <p:nvSpPr>
          <p:cNvPr id="4" name="Content Placeholder 3">
            <a:extLst>
              <a:ext uri="{FF2B5EF4-FFF2-40B4-BE49-F238E27FC236}">
                <a16:creationId xmlns:a16="http://schemas.microsoft.com/office/drawing/2014/main" id="{669889A3-E309-4493-9A69-654D2600933D}"/>
              </a:ext>
            </a:extLst>
          </p:cNvPr>
          <p:cNvSpPr>
            <a:spLocks noGrp="1"/>
          </p:cNvSpPr>
          <p:nvPr>
            <p:ph sz="quarter" idx="4"/>
          </p:nvPr>
        </p:nvSpPr>
        <p:spPr/>
        <p:txBody>
          <a:bodyPr/>
          <a:lstStyle/>
          <a:p>
            <a:pPr marL="457200" lvl="1" indent="0">
              <a:buNone/>
            </a:pPr>
            <a:endParaRPr lang="en-US"/>
          </a:p>
          <a:p>
            <a:pPr marL="457200" lvl="1" indent="0">
              <a:buNone/>
            </a:pPr>
            <a:endParaRPr lang="en-US"/>
          </a:p>
        </p:txBody>
      </p:sp>
      <p:sp>
        <p:nvSpPr>
          <p:cNvPr id="5" name="Slide Number Placeholder 4">
            <a:extLst>
              <a:ext uri="{FF2B5EF4-FFF2-40B4-BE49-F238E27FC236}">
                <a16:creationId xmlns:a16="http://schemas.microsoft.com/office/drawing/2014/main" id="{C4F17CEE-118D-4310-9272-888A0B2E1E84}"/>
              </a:ext>
            </a:extLst>
          </p:cNvPr>
          <p:cNvSpPr>
            <a:spLocks noGrp="1"/>
          </p:cNvSpPr>
          <p:nvPr>
            <p:ph type="sldNum" sz="quarter" idx="10"/>
          </p:nvPr>
        </p:nvSpPr>
        <p:spPr/>
        <p:txBody>
          <a:bodyPr/>
          <a:lstStyle/>
          <a:p>
            <a:fld id="{444583ED-F364-40B3-B25B-483B5033DFA3}" type="slidenum">
              <a:rPr lang="en-US" smtClean="0"/>
              <a:pPr/>
              <a:t>61</a:t>
            </a:fld>
            <a:endParaRPr lang="en-US"/>
          </a:p>
        </p:txBody>
      </p:sp>
      <p:pic>
        <p:nvPicPr>
          <p:cNvPr id="6" name="Picture 5">
            <a:extLst>
              <a:ext uri="{FF2B5EF4-FFF2-40B4-BE49-F238E27FC236}">
                <a16:creationId xmlns:a16="http://schemas.microsoft.com/office/drawing/2014/main" id="{9094EDF3-D1DA-46BA-BA86-7858F5441FD0}"/>
              </a:ext>
            </a:extLst>
          </p:cNvPr>
          <p:cNvPicPr>
            <a:picLocks noChangeAspect="1"/>
          </p:cNvPicPr>
          <p:nvPr/>
        </p:nvPicPr>
        <p:blipFill>
          <a:blip r:embed="rId3"/>
          <a:stretch>
            <a:fillRect/>
          </a:stretch>
        </p:blipFill>
        <p:spPr>
          <a:xfrm>
            <a:off x="9597973" y="246741"/>
            <a:ext cx="749808" cy="739096"/>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13" name="Picture 2" descr="Image result for pusheen working">
            <a:extLst>
              <a:ext uri="{FF2B5EF4-FFF2-40B4-BE49-F238E27FC236}">
                <a16:creationId xmlns:a16="http://schemas.microsoft.com/office/drawing/2014/main" id="{065EC370-6C21-48CE-A3B9-36B806417813}"/>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6995772" y="3094944"/>
            <a:ext cx="2388280" cy="238828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D10A9F19-E2DE-4350-80E2-B52E7ACDF14A}"/>
              </a:ext>
            </a:extLst>
          </p:cNvPr>
          <p:cNvPicPr>
            <a:picLocks noChangeAspect="1"/>
          </p:cNvPicPr>
          <p:nvPr/>
        </p:nvPicPr>
        <p:blipFill>
          <a:blip r:embed="rId5"/>
          <a:stretch>
            <a:fillRect/>
          </a:stretch>
        </p:blipFill>
        <p:spPr>
          <a:xfrm>
            <a:off x="7127876" y="2618693"/>
            <a:ext cx="2085975" cy="619125"/>
          </a:xfrm>
          <a:prstGeom prst="rect">
            <a:avLst/>
          </a:prstGeom>
        </p:spPr>
      </p:pic>
      <p:sp>
        <p:nvSpPr>
          <p:cNvPr id="3" name="TextBox 2">
            <a:extLst>
              <a:ext uri="{FF2B5EF4-FFF2-40B4-BE49-F238E27FC236}">
                <a16:creationId xmlns:a16="http://schemas.microsoft.com/office/drawing/2014/main" id="{1C11E35C-EF6B-41CE-8051-A325823453AE}"/>
              </a:ext>
            </a:extLst>
          </p:cNvPr>
          <p:cNvSpPr txBox="1"/>
          <p:nvPr/>
        </p:nvSpPr>
        <p:spPr>
          <a:xfrm>
            <a:off x="7385713" y="2757701"/>
            <a:ext cx="1760562" cy="307777"/>
          </a:xfrm>
          <a:prstGeom prst="rect">
            <a:avLst/>
          </a:prstGeom>
          <a:solidFill>
            <a:srgbClr val="C88AC5"/>
          </a:solidFill>
          <a:ln>
            <a:noFill/>
          </a:ln>
        </p:spPr>
        <p:txBody>
          <a:bodyPr wrap="square" rtlCol="0">
            <a:spAutoFit/>
          </a:bodyPr>
          <a:lstStyle/>
          <a:p>
            <a:r>
              <a:rPr lang="en-US" sz="1400" b="1"/>
              <a:t>Generate document</a:t>
            </a:r>
          </a:p>
        </p:txBody>
      </p:sp>
      <p:sp>
        <p:nvSpPr>
          <p:cNvPr id="22" name="Rectangle 21">
            <a:extLst>
              <a:ext uri="{FF2B5EF4-FFF2-40B4-BE49-F238E27FC236}">
                <a16:creationId xmlns:a16="http://schemas.microsoft.com/office/drawing/2014/main" id="{FC3C5551-774C-A7BE-43CB-6CD748053C41}"/>
              </a:ext>
            </a:extLst>
          </p:cNvPr>
          <p:cNvSpPr/>
          <p:nvPr/>
        </p:nvSpPr>
        <p:spPr>
          <a:xfrm>
            <a:off x="2978149" y="2571068"/>
            <a:ext cx="1897625" cy="472191"/>
          </a:xfrm>
          <a:prstGeom prst="rect">
            <a:avLst/>
          </a:prstGeom>
          <a:solidFill>
            <a:srgbClr val="C0BFFF"/>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a:solidFill>
                  <a:schemeClr val="tx2">
                    <a:lumMod val="75000"/>
                  </a:schemeClr>
                </a:solidFill>
              </a:rPr>
              <a:t>Person</a:t>
            </a:r>
          </a:p>
        </p:txBody>
      </p:sp>
      <p:sp>
        <p:nvSpPr>
          <p:cNvPr id="23" name="Rectangle 22">
            <a:extLst>
              <a:ext uri="{FF2B5EF4-FFF2-40B4-BE49-F238E27FC236}">
                <a16:creationId xmlns:a16="http://schemas.microsoft.com/office/drawing/2014/main" id="{BB053CEA-3D2A-D9DB-4CE9-AC3557E0E5FF}"/>
              </a:ext>
            </a:extLst>
          </p:cNvPr>
          <p:cNvSpPr/>
          <p:nvPr/>
        </p:nvSpPr>
        <p:spPr>
          <a:xfrm>
            <a:off x="2978149" y="3135360"/>
            <a:ext cx="1897625" cy="472191"/>
          </a:xfrm>
          <a:prstGeom prst="rect">
            <a:avLst/>
          </a:prstGeom>
          <a:solidFill>
            <a:srgbClr val="C0BFFF"/>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sz="1600" err="1">
                <a:solidFill>
                  <a:schemeClr val="tx2">
                    <a:lumMod val="75000"/>
                  </a:schemeClr>
                </a:solidFill>
              </a:rPr>
              <a:t>Observation_period</a:t>
            </a:r>
            <a:endParaRPr lang="en-US" sz="1600">
              <a:solidFill>
                <a:schemeClr val="tx2">
                  <a:lumMod val="75000"/>
                </a:schemeClr>
              </a:solidFill>
            </a:endParaRPr>
          </a:p>
        </p:txBody>
      </p:sp>
      <p:sp>
        <p:nvSpPr>
          <p:cNvPr id="24" name="Rectangle 23">
            <a:extLst>
              <a:ext uri="{FF2B5EF4-FFF2-40B4-BE49-F238E27FC236}">
                <a16:creationId xmlns:a16="http://schemas.microsoft.com/office/drawing/2014/main" id="{381BD799-2A7C-47A6-38CE-3CAE796AF166}"/>
              </a:ext>
            </a:extLst>
          </p:cNvPr>
          <p:cNvSpPr/>
          <p:nvPr/>
        </p:nvSpPr>
        <p:spPr>
          <a:xfrm>
            <a:off x="2978149" y="3703326"/>
            <a:ext cx="1897625" cy="472191"/>
          </a:xfrm>
          <a:prstGeom prst="rect">
            <a:avLst/>
          </a:prstGeom>
          <a:solidFill>
            <a:srgbClr val="C0BFFF"/>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sz="1600" err="1">
                <a:solidFill>
                  <a:schemeClr val="tx2">
                    <a:lumMod val="75000"/>
                  </a:schemeClr>
                </a:solidFill>
              </a:rPr>
              <a:t>Visit_occurrence</a:t>
            </a:r>
            <a:endParaRPr lang="en-US" sz="1600">
              <a:solidFill>
                <a:schemeClr val="tx2">
                  <a:lumMod val="75000"/>
                </a:schemeClr>
              </a:solidFill>
            </a:endParaRPr>
          </a:p>
        </p:txBody>
      </p:sp>
      <p:sp>
        <p:nvSpPr>
          <p:cNvPr id="25" name="Rectangle 24">
            <a:extLst>
              <a:ext uri="{FF2B5EF4-FFF2-40B4-BE49-F238E27FC236}">
                <a16:creationId xmlns:a16="http://schemas.microsoft.com/office/drawing/2014/main" id="{6C07BCC0-A460-4182-C33D-C7BF5B0141EB}"/>
              </a:ext>
            </a:extLst>
          </p:cNvPr>
          <p:cNvSpPr/>
          <p:nvPr/>
        </p:nvSpPr>
        <p:spPr>
          <a:xfrm>
            <a:off x="2978148" y="4289084"/>
            <a:ext cx="1897625" cy="472191"/>
          </a:xfrm>
          <a:prstGeom prst="rect">
            <a:avLst/>
          </a:prstGeom>
          <a:solidFill>
            <a:srgbClr val="C0BFFF"/>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sz="1400" err="1">
                <a:solidFill>
                  <a:schemeClr val="tx2">
                    <a:lumMod val="75000"/>
                  </a:schemeClr>
                </a:solidFill>
              </a:rPr>
              <a:t>Condition_occurrence</a:t>
            </a:r>
            <a:endParaRPr lang="en-US" sz="1400">
              <a:solidFill>
                <a:schemeClr val="tx2">
                  <a:lumMod val="75000"/>
                </a:schemeClr>
              </a:solidFill>
            </a:endParaRPr>
          </a:p>
        </p:txBody>
      </p:sp>
      <p:sp>
        <p:nvSpPr>
          <p:cNvPr id="26" name="Rectangle 25">
            <a:extLst>
              <a:ext uri="{FF2B5EF4-FFF2-40B4-BE49-F238E27FC236}">
                <a16:creationId xmlns:a16="http://schemas.microsoft.com/office/drawing/2014/main" id="{C45DE77F-0587-756F-393F-2F804ABAD4F9}"/>
              </a:ext>
            </a:extLst>
          </p:cNvPr>
          <p:cNvSpPr/>
          <p:nvPr/>
        </p:nvSpPr>
        <p:spPr>
          <a:xfrm>
            <a:off x="2978148" y="4850696"/>
            <a:ext cx="1897625" cy="472191"/>
          </a:xfrm>
          <a:prstGeom prst="rect">
            <a:avLst/>
          </a:prstGeom>
          <a:solidFill>
            <a:srgbClr val="C0BFFF"/>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err="1">
                <a:solidFill>
                  <a:schemeClr val="tx2">
                    <a:lumMod val="75000"/>
                  </a:schemeClr>
                </a:solidFill>
              </a:rPr>
              <a:t>Drug_exposure</a:t>
            </a:r>
            <a:endParaRPr lang="en-US">
              <a:solidFill>
                <a:schemeClr val="tx2">
                  <a:lumMod val="75000"/>
                </a:schemeClr>
              </a:solidFill>
            </a:endParaRPr>
          </a:p>
        </p:txBody>
      </p:sp>
    </p:spTree>
    <p:extLst>
      <p:ext uri="{BB962C8B-B14F-4D97-AF65-F5344CB8AC3E}">
        <p14:creationId xmlns:p14="http://schemas.microsoft.com/office/powerpoint/2010/main" val="375227816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F7EA65-5218-4738-BDB5-AC8B3F885658}"/>
              </a:ext>
            </a:extLst>
          </p:cNvPr>
          <p:cNvSpPr>
            <a:spLocks noGrp="1"/>
          </p:cNvSpPr>
          <p:nvPr>
            <p:ph type="title"/>
          </p:nvPr>
        </p:nvSpPr>
        <p:spPr/>
        <p:txBody>
          <a:bodyPr/>
          <a:lstStyle/>
          <a:p>
            <a:r>
              <a:rPr lang="en-US"/>
              <a:t>Resources</a:t>
            </a:r>
          </a:p>
        </p:txBody>
      </p:sp>
      <p:sp>
        <p:nvSpPr>
          <p:cNvPr id="3" name="Content Placeholder 2">
            <a:extLst>
              <a:ext uri="{FF2B5EF4-FFF2-40B4-BE49-F238E27FC236}">
                <a16:creationId xmlns:a16="http://schemas.microsoft.com/office/drawing/2014/main" id="{49A00F5B-7B10-4DD7-B5E8-C3FFB4AFD678}"/>
              </a:ext>
            </a:extLst>
          </p:cNvPr>
          <p:cNvSpPr>
            <a:spLocks noGrp="1"/>
          </p:cNvSpPr>
          <p:nvPr>
            <p:ph idx="1"/>
          </p:nvPr>
        </p:nvSpPr>
        <p:spPr>
          <a:xfrm>
            <a:off x="1981200" y="1219200"/>
            <a:ext cx="8229600" cy="5151120"/>
          </a:xfrm>
        </p:spPr>
        <p:txBody>
          <a:bodyPr>
            <a:normAutofit fontScale="70000" lnSpcReduction="20000"/>
          </a:bodyPr>
          <a:lstStyle/>
          <a:p>
            <a:r>
              <a:rPr lang="en-US"/>
              <a:t>Important links to keep in mind when working on an ETL:</a:t>
            </a:r>
            <a:br>
              <a:rPr lang="en-US"/>
            </a:br>
            <a:endParaRPr lang="en-US"/>
          </a:p>
          <a:p>
            <a:pPr lvl="1"/>
            <a:r>
              <a:rPr lang="en-US" sz="2400"/>
              <a:t>CDM Documentation</a:t>
            </a:r>
            <a:br>
              <a:rPr lang="en-US" sz="2400">
                <a:hlinkClick r:id="rId2"/>
              </a:rPr>
            </a:br>
            <a:r>
              <a:rPr lang="en-US" sz="2400">
                <a:hlinkClick r:id="rId3"/>
              </a:rPr>
              <a:t>https://ohdsi.github.io/CommonDataModel</a:t>
            </a:r>
            <a:br>
              <a:rPr lang="en-US" sz="2400"/>
            </a:br>
            <a:r>
              <a:rPr lang="en-US" sz="2400"/>
              <a:t>Information about the CDM structure and conventions to follow can be found here</a:t>
            </a:r>
            <a:br>
              <a:rPr lang="en-US" sz="2400"/>
            </a:br>
            <a:endParaRPr lang="en-US" sz="2400"/>
          </a:p>
          <a:p>
            <a:pPr lvl="1"/>
            <a:r>
              <a:rPr lang="en-US" sz="2400"/>
              <a:t>OHDSI Forums</a:t>
            </a:r>
            <a:br>
              <a:rPr lang="en-US" sz="2400"/>
            </a:br>
            <a:r>
              <a:rPr lang="en-US" sz="2400">
                <a:hlinkClick r:id="rId4"/>
              </a:rPr>
              <a:t>http://forums.ohdsi.org/</a:t>
            </a:r>
            <a:br>
              <a:rPr lang="en-US" sz="2400"/>
            </a:br>
            <a:r>
              <a:rPr lang="en-US" sz="2400">
                <a:hlinkClick r:id="rId5"/>
              </a:rPr>
              <a:t>http://forums.ohdsi.org/c/cdm-builders</a:t>
            </a:r>
            <a:br>
              <a:rPr lang="en-US" sz="2400"/>
            </a:br>
            <a:r>
              <a:rPr lang="en-US" sz="2400"/>
              <a:t>OHDSI is an active community, your questions may have already been asked on the forum however if not do not be afraid to ask it yourself!</a:t>
            </a:r>
          </a:p>
          <a:p>
            <a:pPr lvl="1"/>
            <a:endParaRPr lang="en-US" sz="2400"/>
          </a:p>
          <a:p>
            <a:pPr lvl="1"/>
            <a:r>
              <a:rPr lang="en-US" sz="2400"/>
              <a:t>Book of OHDSI:  ETL Chapter</a:t>
            </a:r>
            <a:br>
              <a:rPr lang="en-US" sz="2400">
                <a:hlinkClick r:id="rId6"/>
              </a:rPr>
            </a:br>
            <a:r>
              <a:rPr lang="en-US" sz="2400">
                <a:hlinkClick r:id="rId7"/>
              </a:rPr>
              <a:t>https://ohdsi.github.io/TheBookOfOhdsi/ExtractTransformLoad.html</a:t>
            </a:r>
            <a:br>
              <a:rPr lang="en-US" sz="2400"/>
            </a:br>
            <a:r>
              <a:rPr lang="en-US" sz="2400"/>
              <a:t>The OHSDI community wrote the book to serve as a central knowledge repository for all things OHDSI. </a:t>
            </a:r>
          </a:p>
          <a:p>
            <a:pPr lvl="1"/>
            <a:endParaRPr lang="en-US" sz="2400"/>
          </a:p>
          <a:p>
            <a:pPr lvl="1"/>
            <a:r>
              <a:rPr lang="en-US" sz="2400"/>
              <a:t>THEMIS </a:t>
            </a:r>
            <a:r>
              <a:rPr lang="en-US" sz="2400" dirty="0"/>
              <a:t>Repository</a:t>
            </a:r>
            <a:br>
              <a:rPr lang="en-US" sz="2400" dirty="0"/>
            </a:br>
            <a:r>
              <a:rPr lang="en-US" sz="2400" dirty="0">
                <a:hlinkClick r:id="rId8"/>
              </a:rPr>
              <a:t>https://ohdsi.github.io/Themis/</a:t>
            </a:r>
            <a:r>
              <a:rPr lang="en-US" sz="2400" dirty="0"/>
              <a:t> </a:t>
            </a:r>
            <a:endParaRPr lang="en-US" sz="2400"/>
          </a:p>
        </p:txBody>
      </p:sp>
      <p:pic>
        <p:nvPicPr>
          <p:cNvPr id="5" name="Picture 12" descr="Image result for pusheen transparent background">
            <a:extLst>
              <a:ext uri="{FF2B5EF4-FFF2-40B4-BE49-F238E27FC236}">
                <a16:creationId xmlns:a16="http://schemas.microsoft.com/office/drawing/2014/main" id="{EFB38E23-E39F-4AEA-B87F-287F9C95F81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681940" y="152400"/>
            <a:ext cx="838200" cy="838200"/>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B3C77759-9EFD-4074-B397-85ABAF778494}"/>
              </a:ext>
            </a:extLst>
          </p:cNvPr>
          <p:cNvSpPr>
            <a:spLocks noGrp="1"/>
          </p:cNvSpPr>
          <p:nvPr>
            <p:ph type="sldNum" sz="quarter" idx="4"/>
          </p:nvPr>
        </p:nvSpPr>
        <p:spPr/>
        <p:txBody>
          <a:bodyPr/>
          <a:lstStyle/>
          <a:p>
            <a:fld id="{444583ED-F364-40B3-B25B-483B5033DFA3}" type="slidenum">
              <a:rPr lang="en-US" smtClean="0"/>
              <a:pPr/>
              <a:t>62</a:t>
            </a:fld>
            <a:endParaRPr lang="en-US"/>
          </a:p>
        </p:txBody>
      </p:sp>
      <p:pic>
        <p:nvPicPr>
          <p:cNvPr id="1026" name="Picture 2" descr="http://www.ohdsi.org/web/wiki/lib/exe/fetch.php?w=300&amp;tok=37dda3&amp;media=projects:workgroups:themis-logo-horizontal.png">
            <a:extLst>
              <a:ext uri="{FF2B5EF4-FFF2-40B4-BE49-F238E27FC236}">
                <a16:creationId xmlns:a16="http://schemas.microsoft.com/office/drawing/2014/main" id="{DC91087C-4007-4C4C-889E-E9A7996697E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222132" y="4974066"/>
            <a:ext cx="1516380" cy="7674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213069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815876E-52B6-4F02-9EA5-38E84D57DEBD}"/>
              </a:ext>
            </a:extLst>
          </p:cNvPr>
          <p:cNvSpPr>
            <a:spLocks noGrp="1"/>
          </p:cNvSpPr>
          <p:nvPr>
            <p:ph type="title"/>
          </p:nvPr>
        </p:nvSpPr>
        <p:spPr/>
        <p:txBody>
          <a:bodyPr/>
          <a:lstStyle/>
          <a:p>
            <a:r>
              <a:rPr lang="en-US"/>
              <a:t>Rabbit in a Hat</a:t>
            </a:r>
          </a:p>
        </p:txBody>
      </p:sp>
      <p:sp>
        <p:nvSpPr>
          <p:cNvPr id="9" name="Content Placeholder 8">
            <a:extLst>
              <a:ext uri="{FF2B5EF4-FFF2-40B4-BE49-F238E27FC236}">
                <a16:creationId xmlns:a16="http://schemas.microsoft.com/office/drawing/2014/main" id="{322E3EC6-46BE-45F6-8F75-14063BA2207C}"/>
              </a:ext>
            </a:extLst>
          </p:cNvPr>
          <p:cNvSpPr>
            <a:spLocks noGrp="1"/>
          </p:cNvSpPr>
          <p:nvPr>
            <p:ph idx="1"/>
          </p:nvPr>
        </p:nvSpPr>
        <p:spPr/>
        <p:txBody>
          <a:bodyPr/>
          <a:lstStyle/>
          <a:p>
            <a:r>
              <a:rPr lang="en-US"/>
              <a:t>The full ETL document:</a:t>
            </a:r>
            <a:br>
              <a:rPr lang="en-US"/>
            </a:br>
            <a:r>
              <a:rPr lang="en-US">
                <a:hlinkClick r:id="rId3"/>
              </a:rPr>
              <a:t>https://ohdsi.github.io/ETL-Synthea/</a:t>
            </a:r>
            <a:endParaRPr lang="en-US"/>
          </a:p>
          <a:p>
            <a:endParaRPr lang="en-US"/>
          </a:p>
        </p:txBody>
      </p:sp>
      <p:sp>
        <p:nvSpPr>
          <p:cNvPr id="7" name="Slide Number Placeholder 6">
            <a:extLst>
              <a:ext uri="{FF2B5EF4-FFF2-40B4-BE49-F238E27FC236}">
                <a16:creationId xmlns:a16="http://schemas.microsoft.com/office/drawing/2014/main" id="{2074BF8D-A48E-4225-8AD8-35C4D99E50F4}"/>
              </a:ext>
            </a:extLst>
          </p:cNvPr>
          <p:cNvSpPr>
            <a:spLocks noGrp="1"/>
          </p:cNvSpPr>
          <p:nvPr>
            <p:ph type="sldNum" sz="quarter" idx="4"/>
          </p:nvPr>
        </p:nvSpPr>
        <p:spPr/>
        <p:txBody>
          <a:bodyPr/>
          <a:lstStyle/>
          <a:p>
            <a:fld id="{444583ED-F364-40B3-B25B-483B5033DFA3}" type="slidenum">
              <a:rPr lang="en-US" smtClean="0"/>
              <a:pPr/>
              <a:t>63</a:t>
            </a:fld>
            <a:endParaRPr lang="en-US"/>
          </a:p>
        </p:txBody>
      </p:sp>
      <p:pic>
        <p:nvPicPr>
          <p:cNvPr id="10" name="Picture 2" descr="https://ohdsi.github.io/ETL-Synthea/syntheaETL_files/image1.png">
            <a:extLst>
              <a:ext uri="{FF2B5EF4-FFF2-40B4-BE49-F238E27FC236}">
                <a16:creationId xmlns:a16="http://schemas.microsoft.com/office/drawing/2014/main" id="{FA4EF855-325D-4401-B294-7C17E70774E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51230" y="2623458"/>
            <a:ext cx="5376394" cy="3393849"/>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A0BB7194-1239-408C-882D-061D27585CCE}"/>
              </a:ext>
            </a:extLst>
          </p:cNvPr>
          <p:cNvPicPr>
            <a:picLocks noChangeAspect="1"/>
          </p:cNvPicPr>
          <p:nvPr/>
        </p:nvPicPr>
        <p:blipFill>
          <a:blip r:embed="rId5"/>
          <a:stretch>
            <a:fillRect/>
          </a:stretch>
        </p:blipFill>
        <p:spPr>
          <a:xfrm>
            <a:off x="9597973" y="246741"/>
            <a:ext cx="749808" cy="739096"/>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284283579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5FA94A-F4FB-393C-23C5-F3955E0CF90D}"/>
              </a:ext>
            </a:extLst>
          </p:cNvPr>
          <p:cNvSpPr>
            <a:spLocks noGrp="1"/>
          </p:cNvSpPr>
          <p:nvPr>
            <p:ph type="title"/>
          </p:nvPr>
        </p:nvSpPr>
        <p:spPr/>
        <p:txBody>
          <a:bodyPr/>
          <a:lstStyle/>
          <a:p>
            <a:r>
              <a:rPr lang="en-US"/>
              <a:t>PERSON</a:t>
            </a:r>
          </a:p>
        </p:txBody>
      </p:sp>
      <p:pic>
        <p:nvPicPr>
          <p:cNvPr id="5" name="Content Placeholder 4">
            <a:extLst>
              <a:ext uri="{FF2B5EF4-FFF2-40B4-BE49-F238E27FC236}">
                <a16:creationId xmlns:a16="http://schemas.microsoft.com/office/drawing/2014/main" id="{8076C391-D513-76BF-B1A3-91CF4F23EE2A}"/>
              </a:ext>
            </a:extLst>
          </p:cNvPr>
          <p:cNvPicPr>
            <a:picLocks noGrp="1" noChangeAspect="1"/>
          </p:cNvPicPr>
          <p:nvPr>
            <p:ph idx="1"/>
          </p:nvPr>
        </p:nvPicPr>
        <p:blipFill>
          <a:blip r:embed="rId2"/>
          <a:stretch>
            <a:fillRect/>
          </a:stretch>
        </p:blipFill>
        <p:spPr>
          <a:xfrm>
            <a:off x="3233015" y="1071716"/>
            <a:ext cx="5942278" cy="4906963"/>
          </a:xfrm>
          <a:prstGeom prst="rect">
            <a:avLst/>
          </a:prstGeom>
          <a:ln w="28575">
            <a:solidFill>
              <a:schemeClr val="tx1"/>
            </a:solidFill>
          </a:ln>
        </p:spPr>
      </p:pic>
      <p:sp>
        <p:nvSpPr>
          <p:cNvPr id="4" name="Slide Number Placeholder 3">
            <a:extLst>
              <a:ext uri="{FF2B5EF4-FFF2-40B4-BE49-F238E27FC236}">
                <a16:creationId xmlns:a16="http://schemas.microsoft.com/office/drawing/2014/main" id="{C405DBEC-6EEF-75AB-B240-36F0D5DE2CAE}"/>
              </a:ext>
            </a:extLst>
          </p:cNvPr>
          <p:cNvSpPr>
            <a:spLocks noGrp="1"/>
          </p:cNvSpPr>
          <p:nvPr>
            <p:ph type="sldNum" sz="quarter" idx="4"/>
          </p:nvPr>
        </p:nvSpPr>
        <p:spPr/>
        <p:txBody>
          <a:bodyPr/>
          <a:lstStyle/>
          <a:p>
            <a:fld id="{444583ED-F364-40B3-B25B-483B5033DFA3}" type="slidenum">
              <a:rPr lang="en-US" smtClean="0"/>
              <a:pPr/>
              <a:t>64</a:t>
            </a:fld>
            <a:endParaRPr lang="en-US"/>
          </a:p>
        </p:txBody>
      </p:sp>
      <p:sp>
        <p:nvSpPr>
          <p:cNvPr id="7" name="TextBox 6">
            <a:extLst>
              <a:ext uri="{FF2B5EF4-FFF2-40B4-BE49-F238E27FC236}">
                <a16:creationId xmlns:a16="http://schemas.microsoft.com/office/drawing/2014/main" id="{95DD5905-5215-61B4-D8C3-A8255873BD3C}"/>
              </a:ext>
            </a:extLst>
          </p:cNvPr>
          <p:cNvSpPr txBox="1"/>
          <p:nvPr/>
        </p:nvSpPr>
        <p:spPr>
          <a:xfrm>
            <a:off x="93406" y="6492880"/>
            <a:ext cx="6120580" cy="369332"/>
          </a:xfrm>
          <a:prstGeom prst="rect">
            <a:avLst/>
          </a:prstGeom>
          <a:noFill/>
        </p:spPr>
        <p:txBody>
          <a:bodyPr wrap="square">
            <a:spAutoFit/>
          </a:bodyPr>
          <a:lstStyle/>
          <a:p>
            <a:r>
              <a:rPr lang="en-US">
                <a:hlinkClick r:id="rId3"/>
              </a:rPr>
              <a:t>https://ohdsi.github.io/ETL-Synthea/articles/person.html</a:t>
            </a:r>
            <a:endParaRPr lang="en-US"/>
          </a:p>
        </p:txBody>
      </p:sp>
    </p:spTree>
    <p:extLst>
      <p:ext uri="{BB962C8B-B14F-4D97-AF65-F5344CB8AC3E}">
        <p14:creationId xmlns:p14="http://schemas.microsoft.com/office/powerpoint/2010/main" val="357835845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F8ED21-F805-43EB-27DE-A052F5D0FBD3}"/>
              </a:ext>
            </a:extLst>
          </p:cNvPr>
          <p:cNvSpPr>
            <a:spLocks noGrp="1"/>
          </p:cNvSpPr>
          <p:nvPr>
            <p:ph type="title"/>
          </p:nvPr>
        </p:nvSpPr>
        <p:spPr/>
        <p:txBody>
          <a:bodyPr/>
          <a:lstStyle/>
          <a:p>
            <a:r>
              <a:rPr lang="en-US"/>
              <a:t>OBSERVATION_PERIOD</a:t>
            </a:r>
          </a:p>
        </p:txBody>
      </p:sp>
      <p:pic>
        <p:nvPicPr>
          <p:cNvPr id="5" name="Content Placeholder 4">
            <a:extLst>
              <a:ext uri="{FF2B5EF4-FFF2-40B4-BE49-F238E27FC236}">
                <a16:creationId xmlns:a16="http://schemas.microsoft.com/office/drawing/2014/main" id="{F813EEDB-BE3E-8DED-F14D-5FF284E54263}"/>
              </a:ext>
            </a:extLst>
          </p:cNvPr>
          <p:cNvPicPr>
            <a:picLocks noGrp="1" noChangeAspect="1"/>
          </p:cNvPicPr>
          <p:nvPr>
            <p:ph idx="1"/>
          </p:nvPr>
        </p:nvPicPr>
        <p:blipFill>
          <a:blip r:embed="rId2"/>
          <a:stretch>
            <a:fillRect/>
          </a:stretch>
        </p:blipFill>
        <p:spPr>
          <a:xfrm>
            <a:off x="2898863" y="1179871"/>
            <a:ext cx="7062868" cy="4906963"/>
          </a:xfrm>
          <a:prstGeom prst="rect">
            <a:avLst/>
          </a:prstGeom>
          <a:ln w="28575">
            <a:solidFill>
              <a:schemeClr val="tx1"/>
            </a:solidFill>
          </a:ln>
        </p:spPr>
      </p:pic>
      <p:sp>
        <p:nvSpPr>
          <p:cNvPr id="4" name="Slide Number Placeholder 3">
            <a:extLst>
              <a:ext uri="{FF2B5EF4-FFF2-40B4-BE49-F238E27FC236}">
                <a16:creationId xmlns:a16="http://schemas.microsoft.com/office/drawing/2014/main" id="{93E441CE-359C-414B-111A-84310D98FF18}"/>
              </a:ext>
            </a:extLst>
          </p:cNvPr>
          <p:cNvSpPr>
            <a:spLocks noGrp="1"/>
          </p:cNvSpPr>
          <p:nvPr>
            <p:ph type="sldNum" sz="quarter" idx="4"/>
          </p:nvPr>
        </p:nvSpPr>
        <p:spPr/>
        <p:txBody>
          <a:bodyPr/>
          <a:lstStyle/>
          <a:p>
            <a:fld id="{444583ED-F364-40B3-B25B-483B5033DFA3}" type="slidenum">
              <a:rPr lang="en-US" smtClean="0"/>
              <a:pPr/>
              <a:t>65</a:t>
            </a:fld>
            <a:endParaRPr lang="en-US"/>
          </a:p>
        </p:txBody>
      </p:sp>
      <p:sp>
        <p:nvSpPr>
          <p:cNvPr id="7" name="TextBox 6">
            <a:extLst>
              <a:ext uri="{FF2B5EF4-FFF2-40B4-BE49-F238E27FC236}">
                <a16:creationId xmlns:a16="http://schemas.microsoft.com/office/drawing/2014/main" id="{AE4ECAD3-EA16-996C-E70E-64E6DFAF7CA7}"/>
              </a:ext>
            </a:extLst>
          </p:cNvPr>
          <p:cNvSpPr txBox="1"/>
          <p:nvPr/>
        </p:nvSpPr>
        <p:spPr>
          <a:xfrm>
            <a:off x="0" y="6466718"/>
            <a:ext cx="8217310" cy="369332"/>
          </a:xfrm>
          <a:prstGeom prst="rect">
            <a:avLst/>
          </a:prstGeom>
          <a:noFill/>
        </p:spPr>
        <p:txBody>
          <a:bodyPr wrap="square">
            <a:spAutoFit/>
          </a:bodyPr>
          <a:lstStyle/>
          <a:p>
            <a:r>
              <a:rPr lang="en-US">
                <a:hlinkClick r:id="rId3"/>
              </a:rPr>
              <a:t>https://ohdsi.github.io/ETL-Synthea/articles/observation_period.html</a:t>
            </a:r>
            <a:endParaRPr lang="en-US"/>
          </a:p>
        </p:txBody>
      </p:sp>
    </p:spTree>
    <p:extLst>
      <p:ext uri="{BB962C8B-B14F-4D97-AF65-F5344CB8AC3E}">
        <p14:creationId xmlns:p14="http://schemas.microsoft.com/office/powerpoint/2010/main" val="376844188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A1BCF1-5036-21E5-354A-09B2DC95C214}"/>
              </a:ext>
            </a:extLst>
          </p:cNvPr>
          <p:cNvSpPr>
            <a:spLocks noGrp="1"/>
          </p:cNvSpPr>
          <p:nvPr>
            <p:ph type="title"/>
          </p:nvPr>
        </p:nvSpPr>
        <p:spPr/>
        <p:txBody>
          <a:bodyPr/>
          <a:lstStyle/>
          <a:p>
            <a:r>
              <a:rPr lang="en-US"/>
              <a:t>VISIT_OCCURRENCE</a:t>
            </a:r>
          </a:p>
        </p:txBody>
      </p:sp>
      <p:sp>
        <p:nvSpPr>
          <p:cNvPr id="3" name="Content Placeholder 2">
            <a:extLst>
              <a:ext uri="{FF2B5EF4-FFF2-40B4-BE49-F238E27FC236}">
                <a16:creationId xmlns:a16="http://schemas.microsoft.com/office/drawing/2014/main" id="{74E61A90-5762-0653-F4D8-1BED8AFAAB8D}"/>
              </a:ext>
            </a:extLst>
          </p:cNvPr>
          <p:cNvSpPr>
            <a:spLocks noGrp="1"/>
          </p:cNvSpPr>
          <p:nvPr>
            <p:ph idx="1"/>
          </p:nvPr>
        </p:nvSpPr>
        <p:spPr/>
        <p:txBody>
          <a:bodyPr/>
          <a:lstStyle/>
          <a:p>
            <a:r>
              <a:rPr lang="en-US" dirty="0"/>
              <a:t>ETL Conventions: </a:t>
            </a:r>
            <a:r>
              <a:rPr lang="en-US" sz="2400" dirty="0">
                <a:hlinkClick r:id="rId2"/>
              </a:rPr>
              <a:t>https://ohdsi.github.io/CommonDataModel</a:t>
            </a:r>
            <a:r>
              <a:rPr lang="en-US" sz="2400">
                <a:hlinkClick r:id="rId2"/>
              </a:rPr>
              <a:t>/cdm54.html#visit_occurrence</a:t>
            </a:r>
            <a:endParaRPr lang="en-US" sz="2400"/>
          </a:p>
          <a:p>
            <a:endParaRPr lang="en-US" dirty="0"/>
          </a:p>
        </p:txBody>
      </p:sp>
      <p:sp>
        <p:nvSpPr>
          <p:cNvPr id="4" name="Slide Number Placeholder 3">
            <a:extLst>
              <a:ext uri="{FF2B5EF4-FFF2-40B4-BE49-F238E27FC236}">
                <a16:creationId xmlns:a16="http://schemas.microsoft.com/office/drawing/2014/main" id="{491A268F-94D7-88C7-84CF-68D60DB62AC7}"/>
              </a:ext>
            </a:extLst>
          </p:cNvPr>
          <p:cNvSpPr>
            <a:spLocks noGrp="1"/>
          </p:cNvSpPr>
          <p:nvPr>
            <p:ph type="sldNum" sz="quarter" idx="4"/>
          </p:nvPr>
        </p:nvSpPr>
        <p:spPr/>
        <p:txBody>
          <a:bodyPr/>
          <a:lstStyle/>
          <a:p>
            <a:fld id="{444583ED-F364-40B3-B25B-483B5033DFA3}" type="slidenum">
              <a:rPr lang="en-US" smtClean="0"/>
              <a:pPr/>
              <a:t>66</a:t>
            </a:fld>
            <a:endParaRPr lang="en-US"/>
          </a:p>
        </p:txBody>
      </p:sp>
      <p:pic>
        <p:nvPicPr>
          <p:cNvPr id="5" name="Picture 4">
            <a:extLst>
              <a:ext uri="{FF2B5EF4-FFF2-40B4-BE49-F238E27FC236}">
                <a16:creationId xmlns:a16="http://schemas.microsoft.com/office/drawing/2014/main" id="{B2DAC46B-DE93-4979-C42A-42A709919840}"/>
              </a:ext>
            </a:extLst>
          </p:cNvPr>
          <p:cNvPicPr>
            <a:picLocks noChangeAspect="1"/>
          </p:cNvPicPr>
          <p:nvPr/>
        </p:nvPicPr>
        <p:blipFill>
          <a:blip r:embed="rId3"/>
          <a:stretch>
            <a:fillRect/>
          </a:stretch>
        </p:blipFill>
        <p:spPr>
          <a:xfrm>
            <a:off x="707922" y="2259756"/>
            <a:ext cx="5724832" cy="3977355"/>
          </a:xfrm>
          <a:prstGeom prst="rect">
            <a:avLst/>
          </a:prstGeom>
          <a:ln w="28575">
            <a:solidFill>
              <a:schemeClr val="tx1"/>
            </a:solidFill>
          </a:ln>
        </p:spPr>
      </p:pic>
      <p:sp>
        <p:nvSpPr>
          <p:cNvPr id="6" name="TextBox 5">
            <a:extLst>
              <a:ext uri="{FF2B5EF4-FFF2-40B4-BE49-F238E27FC236}">
                <a16:creationId xmlns:a16="http://schemas.microsoft.com/office/drawing/2014/main" id="{2564C9F2-208F-19B1-337E-F4F72AEA208B}"/>
              </a:ext>
            </a:extLst>
          </p:cNvPr>
          <p:cNvSpPr txBox="1"/>
          <p:nvPr/>
        </p:nvSpPr>
        <p:spPr>
          <a:xfrm>
            <a:off x="8091949" y="2114799"/>
            <a:ext cx="2844800" cy="4401205"/>
          </a:xfrm>
          <a:prstGeom prst="rect">
            <a:avLst/>
          </a:prstGeom>
          <a:noFill/>
        </p:spPr>
        <p:txBody>
          <a:bodyPr wrap="square" rtlCol="0">
            <a:spAutoFit/>
          </a:bodyPr>
          <a:lstStyle/>
          <a:p>
            <a:pPr algn="ctr"/>
            <a:r>
              <a:rPr lang="en-US" sz="4000" b="1"/>
              <a:t>Visit Hierarchy</a:t>
            </a:r>
          </a:p>
          <a:p>
            <a:pPr algn="ctr"/>
            <a:r>
              <a:rPr lang="en-US" sz="4000"/>
              <a:t>IP</a:t>
            </a:r>
          </a:p>
          <a:p>
            <a:pPr algn="ctr"/>
            <a:r>
              <a:rPr lang="en-US" sz="4000"/>
              <a:t>&gt;</a:t>
            </a:r>
          </a:p>
          <a:p>
            <a:pPr algn="ctr"/>
            <a:r>
              <a:rPr lang="en-US" sz="4000"/>
              <a:t>ER</a:t>
            </a:r>
          </a:p>
          <a:p>
            <a:pPr algn="ctr"/>
            <a:r>
              <a:rPr lang="en-US" sz="4000"/>
              <a:t>&gt;</a:t>
            </a:r>
          </a:p>
          <a:p>
            <a:pPr algn="ctr"/>
            <a:r>
              <a:rPr lang="en-US" sz="4000"/>
              <a:t>OP</a:t>
            </a:r>
          </a:p>
        </p:txBody>
      </p:sp>
    </p:spTree>
    <p:extLst>
      <p:ext uri="{BB962C8B-B14F-4D97-AF65-F5344CB8AC3E}">
        <p14:creationId xmlns:p14="http://schemas.microsoft.com/office/powerpoint/2010/main" val="408111729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F0B8F-9C72-44D5-8EA0-6C0B15056EF0}"/>
              </a:ext>
            </a:extLst>
          </p:cNvPr>
          <p:cNvSpPr>
            <a:spLocks noGrp="1"/>
          </p:cNvSpPr>
          <p:nvPr>
            <p:ph type="title"/>
          </p:nvPr>
        </p:nvSpPr>
        <p:spPr/>
        <p:txBody>
          <a:bodyPr/>
          <a:lstStyle/>
          <a:p>
            <a:r>
              <a:rPr lang="en-US" dirty="0"/>
              <a:t>OMOP Vocab</a:t>
            </a:r>
          </a:p>
        </p:txBody>
      </p:sp>
      <p:sp>
        <p:nvSpPr>
          <p:cNvPr id="3" name="Content Placeholder 2">
            <a:extLst>
              <a:ext uri="{FF2B5EF4-FFF2-40B4-BE49-F238E27FC236}">
                <a16:creationId xmlns:a16="http://schemas.microsoft.com/office/drawing/2014/main" id="{DFC3026B-5258-41BD-81B5-DA9C2430AD68}"/>
              </a:ext>
            </a:extLst>
          </p:cNvPr>
          <p:cNvSpPr>
            <a:spLocks noGrp="1"/>
          </p:cNvSpPr>
          <p:nvPr>
            <p:ph idx="1"/>
          </p:nvPr>
        </p:nvSpPr>
        <p:spPr/>
        <p:txBody>
          <a:bodyPr/>
          <a:lstStyle/>
          <a:p>
            <a:r>
              <a:rPr lang="en-US" dirty="0"/>
              <a:t>There are two standard queries to help us use the OMOP Vocabulary:</a:t>
            </a:r>
          </a:p>
          <a:p>
            <a:pPr lvl="1"/>
            <a:r>
              <a:rPr lang="en-US" dirty="0">
                <a:latin typeface="Consolas" panose="020B0609020204030204" pitchFamily="49" charset="0"/>
              </a:rPr>
              <a:t>SOURCE_TO_STANDARD.sql</a:t>
            </a:r>
          </a:p>
          <a:p>
            <a:pPr lvl="1"/>
            <a:r>
              <a:rPr lang="en-US" dirty="0">
                <a:latin typeface="Consolas" panose="020B0609020204030204" pitchFamily="49" charset="0"/>
              </a:rPr>
              <a:t>SOURCE_TO_SOURCE.sql</a:t>
            </a:r>
          </a:p>
          <a:p>
            <a:pPr lvl="1"/>
            <a:endParaRPr lang="en-US" dirty="0"/>
          </a:p>
          <a:p>
            <a:r>
              <a:rPr lang="en-US" dirty="0">
                <a:hlinkClick r:id="rId2"/>
              </a:rPr>
              <a:t>https://github.com/OHDSI/Tutorial-ETL</a:t>
            </a:r>
            <a:endParaRPr lang="en-US" dirty="0"/>
          </a:p>
          <a:p>
            <a:pPr lvl="1"/>
            <a:r>
              <a:rPr lang="en-US" dirty="0"/>
              <a:t>Materials </a:t>
            </a:r>
            <a:r>
              <a:rPr lang="en-US" dirty="0">
                <a:sym typeface="Wingdings" panose="05000000000000000000" pitchFamily="2" charset="2"/>
              </a:rPr>
              <a:t> </a:t>
            </a:r>
            <a:r>
              <a:rPr lang="en-US" dirty="0"/>
              <a:t>Queries</a:t>
            </a:r>
          </a:p>
        </p:txBody>
      </p:sp>
      <p:sp>
        <p:nvSpPr>
          <p:cNvPr id="4" name="Slide Number Placeholder 3">
            <a:extLst>
              <a:ext uri="{FF2B5EF4-FFF2-40B4-BE49-F238E27FC236}">
                <a16:creationId xmlns:a16="http://schemas.microsoft.com/office/drawing/2014/main" id="{B60C03D0-8C41-4652-BBCE-3C87345D8997}"/>
              </a:ext>
            </a:extLst>
          </p:cNvPr>
          <p:cNvSpPr>
            <a:spLocks noGrp="1"/>
          </p:cNvSpPr>
          <p:nvPr>
            <p:ph type="sldNum" sz="quarter" idx="4"/>
          </p:nvPr>
        </p:nvSpPr>
        <p:spPr/>
        <p:txBody>
          <a:bodyPr/>
          <a:lstStyle/>
          <a:p>
            <a:fld id="{444583ED-F364-40B3-B25B-483B5033DFA3}" type="slidenum">
              <a:rPr lang="en-US" smtClean="0"/>
              <a:pPr/>
              <a:t>67</a:t>
            </a:fld>
            <a:endParaRPr lang="en-US" dirty="0"/>
          </a:p>
        </p:txBody>
      </p:sp>
      <p:pic>
        <p:nvPicPr>
          <p:cNvPr id="5" name="Picture 8" descr="Related image">
            <a:extLst>
              <a:ext uri="{FF2B5EF4-FFF2-40B4-BE49-F238E27FC236}">
                <a16:creationId xmlns:a16="http://schemas.microsoft.com/office/drawing/2014/main" id="{2C5AD17D-65C1-4B8D-AAD4-CE1DF7C40855}"/>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9601200" y="42614"/>
            <a:ext cx="1022192" cy="9932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948618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D7BE2-8D9A-4759-9C78-2DF7472C29A2}"/>
              </a:ext>
            </a:extLst>
          </p:cNvPr>
          <p:cNvSpPr>
            <a:spLocks noGrp="1"/>
          </p:cNvSpPr>
          <p:nvPr>
            <p:ph type="title"/>
          </p:nvPr>
        </p:nvSpPr>
        <p:spPr/>
        <p:txBody>
          <a:bodyPr>
            <a:normAutofit/>
          </a:bodyPr>
          <a:lstStyle/>
          <a:p>
            <a:r>
              <a:rPr lang="en-US" dirty="0"/>
              <a:t>Source to Standard</a:t>
            </a:r>
          </a:p>
        </p:txBody>
      </p:sp>
      <p:sp>
        <p:nvSpPr>
          <p:cNvPr id="3" name="Content Placeholder 2">
            <a:extLst>
              <a:ext uri="{FF2B5EF4-FFF2-40B4-BE49-F238E27FC236}">
                <a16:creationId xmlns:a16="http://schemas.microsoft.com/office/drawing/2014/main" id="{6DBFBADD-717E-4105-BBDF-D9906EF941AA}"/>
              </a:ext>
            </a:extLst>
          </p:cNvPr>
          <p:cNvSpPr>
            <a:spLocks noGrp="1"/>
          </p:cNvSpPr>
          <p:nvPr>
            <p:ph idx="1"/>
          </p:nvPr>
        </p:nvSpPr>
        <p:spPr>
          <a:xfrm>
            <a:off x="1981200" y="1110343"/>
            <a:ext cx="8229600" cy="5382532"/>
          </a:xfrm>
        </p:spPr>
        <p:txBody>
          <a:bodyPr>
            <a:normAutofit fontScale="92500"/>
          </a:bodyPr>
          <a:lstStyle/>
          <a:p>
            <a:pPr marL="0" indent="0">
              <a:buNone/>
            </a:pPr>
            <a:r>
              <a:rPr lang="en-US" sz="900" dirty="0">
                <a:solidFill>
                  <a:srgbClr val="0000FF"/>
                </a:solidFill>
                <a:latin typeface="Consolas" panose="020B0609020204030204" pitchFamily="49" charset="0"/>
              </a:rPr>
              <a:t>WITH</a:t>
            </a:r>
            <a:r>
              <a:rPr lang="en-US" sz="900" dirty="0">
                <a:solidFill>
                  <a:srgbClr val="000000"/>
                </a:solidFill>
                <a:latin typeface="Consolas" panose="020B0609020204030204" pitchFamily="49" charset="0"/>
              </a:rPr>
              <a:t> CTE_VOCAB_MAP </a:t>
            </a:r>
            <a:r>
              <a:rPr lang="en-US" sz="900" dirty="0">
                <a:solidFill>
                  <a:srgbClr val="0000FF"/>
                </a:solidFill>
                <a:latin typeface="Consolas" panose="020B0609020204030204" pitchFamily="49" charset="0"/>
              </a:rPr>
              <a:t>AS </a:t>
            </a:r>
            <a:r>
              <a:rPr lang="en-US" sz="900" dirty="0">
                <a:solidFill>
                  <a:srgbClr val="808080"/>
                </a:solidFill>
                <a:latin typeface="Consolas" panose="020B0609020204030204" pitchFamily="49" charset="0"/>
              </a:rPr>
              <a:t>(</a:t>
            </a:r>
            <a:endParaRPr lang="en-US" sz="900" dirty="0">
              <a:solidFill>
                <a:srgbClr val="000000"/>
              </a:solidFill>
              <a:latin typeface="Consolas" panose="020B0609020204030204" pitchFamily="49" charset="0"/>
            </a:endParaRPr>
          </a:p>
          <a:p>
            <a:pPr marL="0" indent="0">
              <a:buNone/>
            </a:pPr>
            <a:r>
              <a:rPr lang="fr-FR" sz="900" dirty="0">
                <a:solidFill>
                  <a:srgbClr val="000000"/>
                </a:solidFill>
                <a:latin typeface="Consolas" panose="020B0609020204030204" pitchFamily="49" charset="0"/>
              </a:rPr>
              <a:t>      </a:t>
            </a:r>
            <a:r>
              <a:rPr lang="fr-FR" sz="900" dirty="0">
                <a:solidFill>
                  <a:srgbClr val="0000FF"/>
                </a:solidFill>
                <a:latin typeface="Consolas" panose="020B0609020204030204" pitchFamily="49" charset="0"/>
              </a:rPr>
              <a:t>SELECT</a:t>
            </a:r>
            <a:r>
              <a:rPr lang="fr-FR" sz="900" dirty="0">
                <a:solidFill>
                  <a:srgbClr val="000000"/>
                </a:solidFill>
                <a:latin typeface="Consolas" panose="020B0609020204030204" pitchFamily="49" charset="0"/>
              </a:rPr>
              <a:t> c</a:t>
            </a:r>
            <a:r>
              <a:rPr lang="fr-FR" sz="900" dirty="0">
                <a:solidFill>
                  <a:srgbClr val="808080"/>
                </a:solidFill>
                <a:latin typeface="Consolas" panose="020B0609020204030204" pitchFamily="49" charset="0"/>
              </a:rPr>
              <a:t>.</a:t>
            </a:r>
            <a:r>
              <a:rPr lang="fr-FR" sz="900" dirty="0">
                <a:solidFill>
                  <a:srgbClr val="000000"/>
                </a:solidFill>
                <a:latin typeface="Consolas" panose="020B0609020204030204" pitchFamily="49" charset="0"/>
              </a:rPr>
              <a:t>concept_code </a:t>
            </a:r>
            <a:r>
              <a:rPr lang="fr-FR" sz="900" dirty="0">
                <a:solidFill>
                  <a:srgbClr val="0000FF"/>
                </a:solidFill>
                <a:latin typeface="Consolas" panose="020B0609020204030204" pitchFamily="49" charset="0"/>
              </a:rPr>
              <a:t>AS</a:t>
            </a:r>
            <a:r>
              <a:rPr lang="fr-FR" sz="900" dirty="0">
                <a:solidFill>
                  <a:srgbClr val="000000"/>
                </a:solidFill>
                <a:latin typeface="Consolas" panose="020B0609020204030204" pitchFamily="49" charset="0"/>
              </a:rPr>
              <a:t> SOURCE_CODE</a:t>
            </a:r>
            <a:r>
              <a:rPr lang="fr-FR" sz="900" dirty="0">
                <a:solidFill>
                  <a:srgbClr val="808080"/>
                </a:solidFill>
                <a:latin typeface="Consolas" panose="020B0609020204030204" pitchFamily="49" charset="0"/>
              </a:rPr>
              <a:t>,</a:t>
            </a:r>
            <a:r>
              <a:rPr lang="fr-FR" sz="900" dirty="0">
                <a:solidFill>
                  <a:srgbClr val="000000"/>
                </a:solidFill>
                <a:latin typeface="Consolas" panose="020B0609020204030204" pitchFamily="49" charset="0"/>
              </a:rPr>
              <a:t> c</a:t>
            </a:r>
            <a:r>
              <a:rPr lang="fr-FR" sz="900" dirty="0">
                <a:solidFill>
                  <a:srgbClr val="808080"/>
                </a:solidFill>
                <a:latin typeface="Consolas" panose="020B0609020204030204" pitchFamily="49" charset="0"/>
              </a:rPr>
              <a:t>.</a:t>
            </a:r>
            <a:r>
              <a:rPr lang="fr-FR" sz="900" dirty="0">
                <a:solidFill>
                  <a:srgbClr val="000000"/>
                </a:solidFill>
                <a:latin typeface="Consolas" panose="020B0609020204030204" pitchFamily="49" charset="0"/>
              </a:rPr>
              <a:t>concept_id </a:t>
            </a:r>
            <a:r>
              <a:rPr lang="fr-FR" sz="900" dirty="0">
                <a:solidFill>
                  <a:srgbClr val="0000FF"/>
                </a:solidFill>
                <a:latin typeface="Consolas" panose="020B0609020204030204" pitchFamily="49" charset="0"/>
              </a:rPr>
              <a:t>AS</a:t>
            </a:r>
            <a:r>
              <a:rPr lang="fr-FR" sz="900" dirty="0">
                <a:solidFill>
                  <a:srgbClr val="000000"/>
                </a:solidFill>
                <a:latin typeface="Consolas" panose="020B0609020204030204" pitchFamily="49" charset="0"/>
              </a:rPr>
              <a:t> SOURCE_CONCEPT_ID</a:t>
            </a:r>
            <a:r>
              <a:rPr lang="fr-FR" sz="900" dirty="0">
                <a:solidFill>
                  <a:srgbClr val="808080"/>
                </a:solidFill>
                <a:latin typeface="Consolas" panose="020B0609020204030204" pitchFamily="49" charset="0"/>
              </a:rPr>
              <a:t>,</a:t>
            </a:r>
            <a:r>
              <a:rPr lang="fr-FR" sz="900" dirty="0">
                <a:solidFill>
                  <a:srgbClr val="000000"/>
                </a:solidFill>
                <a:latin typeface="Consolas" panose="020B0609020204030204" pitchFamily="49" charset="0"/>
              </a:rPr>
              <a:t> c</a:t>
            </a:r>
            <a:r>
              <a:rPr lang="fr-FR" sz="900" dirty="0">
                <a:solidFill>
                  <a:srgbClr val="808080"/>
                </a:solidFill>
                <a:latin typeface="Consolas" panose="020B0609020204030204" pitchFamily="49" charset="0"/>
              </a:rPr>
              <a:t>.</a:t>
            </a:r>
            <a:r>
              <a:rPr lang="fr-FR" sz="900" dirty="0">
                <a:solidFill>
                  <a:srgbClr val="000000"/>
                </a:solidFill>
                <a:latin typeface="Consolas" panose="020B0609020204030204" pitchFamily="49" charset="0"/>
              </a:rPr>
              <a:t>concept_name </a:t>
            </a:r>
            <a:r>
              <a:rPr lang="fr-FR" sz="900" dirty="0">
                <a:solidFill>
                  <a:srgbClr val="0000FF"/>
                </a:solidFill>
                <a:latin typeface="Consolas" panose="020B0609020204030204" pitchFamily="49" charset="0"/>
              </a:rPr>
              <a:t>AS</a:t>
            </a:r>
            <a:r>
              <a:rPr lang="fr-FR" sz="900" dirty="0">
                <a:solidFill>
                  <a:srgbClr val="000000"/>
                </a:solidFill>
                <a:latin typeface="Consolas" panose="020B0609020204030204" pitchFamily="49" charset="0"/>
              </a:rPr>
              <a:t> SOURCE_CODE_DESCRIPTION</a:t>
            </a:r>
            <a:r>
              <a:rPr lang="fr-FR" sz="900" dirty="0">
                <a:solidFill>
                  <a:srgbClr val="808080"/>
                </a:solidFill>
                <a:latin typeface="Consolas" panose="020B0609020204030204" pitchFamily="49" charset="0"/>
              </a:rPr>
              <a:t>,</a:t>
            </a:r>
            <a:r>
              <a:rPr lang="fr-FR" sz="900" dirty="0">
                <a:solidFill>
                  <a:srgbClr val="000000"/>
                </a:solidFill>
                <a:latin typeface="Consolas" panose="020B0609020204030204" pitchFamily="49" charset="0"/>
              </a:rPr>
              <a:t> </a:t>
            </a:r>
          </a:p>
          <a:p>
            <a:pPr marL="0" indent="0">
              <a:buNone/>
            </a:pPr>
            <a:r>
              <a:rPr lang="en-US" sz="900" dirty="0">
                <a:solidFill>
                  <a:srgbClr val="000000"/>
                </a:solidFill>
                <a:latin typeface="Consolas" panose="020B0609020204030204" pitchFamily="49" charset="0"/>
              </a:rPr>
              <a:t>c</a:t>
            </a:r>
            <a:r>
              <a:rPr lang="en-US" sz="900" dirty="0">
                <a:solidFill>
                  <a:srgbClr val="808080"/>
                </a:solidFill>
                <a:latin typeface="Consolas" panose="020B0609020204030204" pitchFamily="49" charset="0"/>
              </a:rPr>
              <a:t>.</a:t>
            </a:r>
            <a:r>
              <a:rPr lang="en-US" sz="900" dirty="0">
                <a:solidFill>
                  <a:srgbClr val="000000"/>
                </a:solidFill>
                <a:latin typeface="Consolas" panose="020B0609020204030204" pitchFamily="49" charset="0"/>
              </a:rPr>
              <a:t>vocabulary_id </a:t>
            </a:r>
            <a:r>
              <a:rPr lang="en-US" sz="900" dirty="0">
                <a:solidFill>
                  <a:srgbClr val="0000FF"/>
                </a:solidFill>
                <a:latin typeface="Consolas" panose="020B0609020204030204" pitchFamily="49" charset="0"/>
              </a:rPr>
              <a:t>AS</a:t>
            </a:r>
            <a:r>
              <a:rPr lang="en-US" sz="900" dirty="0">
                <a:solidFill>
                  <a:srgbClr val="000000"/>
                </a:solidFill>
                <a:latin typeface="Consolas" panose="020B0609020204030204" pitchFamily="49" charset="0"/>
              </a:rPr>
              <a:t> SOURCE_VOCABULARY_ID</a:t>
            </a:r>
            <a:r>
              <a:rPr lang="en-US" sz="900" dirty="0">
                <a:solidFill>
                  <a:srgbClr val="808080"/>
                </a:solidFill>
                <a:latin typeface="Consolas" panose="020B0609020204030204" pitchFamily="49" charset="0"/>
              </a:rPr>
              <a:t>,</a:t>
            </a:r>
            <a:r>
              <a:rPr lang="en-US" sz="900" dirty="0">
                <a:solidFill>
                  <a:srgbClr val="000000"/>
                </a:solidFill>
                <a:latin typeface="Consolas" panose="020B0609020204030204" pitchFamily="49" charset="0"/>
              </a:rPr>
              <a:t> c</a:t>
            </a:r>
            <a:r>
              <a:rPr lang="en-US" sz="900" dirty="0">
                <a:solidFill>
                  <a:srgbClr val="808080"/>
                </a:solidFill>
                <a:latin typeface="Consolas" panose="020B0609020204030204" pitchFamily="49" charset="0"/>
              </a:rPr>
              <a:t>.</a:t>
            </a:r>
            <a:r>
              <a:rPr lang="en-US" sz="900" dirty="0">
                <a:solidFill>
                  <a:srgbClr val="000000"/>
                </a:solidFill>
                <a:latin typeface="Consolas" panose="020B0609020204030204" pitchFamily="49" charset="0"/>
              </a:rPr>
              <a:t>domain_id </a:t>
            </a:r>
            <a:r>
              <a:rPr lang="en-US" sz="900" dirty="0">
                <a:solidFill>
                  <a:srgbClr val="0000FF"/>
                </a:solidFill>
                <a:latin typeface="Consolas" panose="020B0609020204030204" pitchFamily="49" charset="0"/>
              </a:rPr>
              <a:t>AS</a:t>
            </a:r>
            <a:r>
              <a:rPr lang="en-US" sz="900" dirty="0">
                <a:solidFill>
                  <a:srgbClr val="000000"/>
                </a:solidFill>
                <a:latin typeface="Consolas" panose="020B0609020204030204" pitchFamily="49" charset="0"/>
              </a:rPr>
              <a:t> SOURCE_DOMAIN_ID</a:t>
            </a:r>
            <a:r>
              <a:rPr lang="en-US" sz="900" dirty="0">
                <a:solidFill>
                  <a:srgbClr val="808080"/>
                </a:solidFill>
                <a:latin typeface="Consolas" panose="020B0609020204030204" pitchFamily="49" charset="0"/>
              </a:rPr>
              <a:t>,</a:t>
            </a:r>
            <a:r>
              <a:rPr lang="en-US" sz="900" dirty="0">
                <a:solidFill>
                  <a:srgbClr val="000000"/>
                </a:solidFill>
                <a:latin typeface="Consolas" panose="020B0609020204030204" pitchFamily="49" charset="0"/>
              </a:rPr>
              <a:t> c</a:t>
            </a:r>
            <a:r>
              <a:rPr lang="en-US" sz="900" dirty="0">
                <a:solidFill>
                  <a:srgbClr val="808080"/>
                </a:solidFill>
                <a:latin typeface="Consolas" panose="020B0609020204030204" pitchFamily="49" charset="0"/>
              </a:rPr>
              <a:t>.</a:t>
            </a:r>
            <a:r>
              <a:rPr lang="en-US" sz="900" dirty="0">
                <a:solidFill>
                  <a:srgbClr val="000000"/>
                </a:solidFill>
                <a:latin typeface="Consolas" panose="020B0609020204030204" pitchFamily="49" charset="0"/>
              </a:rPr>
              <a:t>CONCEPT_CLASS_ID </a:t>
            </a:r>
            <a:r>
              <a:rPr lang="en-US" sz="900" dirty="0">
                <a:solidFill>
                  <a:srgbClr val="0000FF"/>
                </a:solidFill>
                <a:latin typeface="Consolas" panose="020B0609020204030204" pitchFamily="49" charset="0"/>
              </a:rPr>
              <a:t>AS</a:t>
            </a:r>
            <a:r>
              <a:rPr lang="en-US" sz="900" dirty="0">
                <a:solidFill>
                  <a:srgbClr val="000000"/>
                </a:solidFill>
                <a:latin typeface="Consolas" panose="020B0609020204030204" pitchFamily="49" charset="0"/>
              </a:rPr>
              <a:t> SOURCE_CONCEPT_CLASS_ID</a:t>
            </a:r>
            <a:r>
              <a:rPr lang="en-US" sz="900" dirty="0">
                <a:solidFill>
                  <a:srgbClr val="808080"/>
                </a:solidFill>
                <a:latin typeface="Consolas" panose="020B0609020204030204" pitchFamily="49" charset="0"/>
              </a:rPr>
              <a:t>,</a:t>
            </a:r>
            <a:r>
              <a:rPr lang="en-US" sz="900" dirty="0">
                <a:solidFill>
                  <a:srgbClr val="000000"/>
                </a:solidFill>
                <a:latin typeface="Consolas" panose="020B0609020204030204" pitchFamily="49" charset="0"/>
              </a:rPr>
              <a:t> </a:t>
            </a:r>
          </a:p>
          <a:p>
            <a:pPr marL="0" indent="0">
              <a:buNone/>
            </a:pPr>
            <a:r>
              <a:rPr lang="en-US" sz="900" dirty="0">
                <a:solidFill>
                  <a:srgbClr val="000000"/>
                </a:solidFill>
                <a:latin typeface="Consolas" panose="020B0609020204030204" pitchFamily="49" charset="0"/>
              </a:rPr>
              <a:t>c</a:t>
            </a:r>
            <a:r>
              <a:rPr lang="en-US" sz="900" dirty="0">
                <a:solidFill>
                  <a:srgbClr val="808080"/>
                </a:solidFill>
                <a:latin typeface="Consolas" panose="020B0609020204030204" pitchFamily="49" charset="0"/>
              </a:rPr>
              <a:t>.</a:t>
            </a:r>
            <a:r>
              <a:rPr lang="en-US" sz="900" dirty="0">
                <a:solidFill>
                  <a:srgbClr val="000000"/>
                </a:solidFill>
                <a:latin typeface="Consolas" panose="020B0609020204030204" pitchFamily="49" charset="0"/>
              </a:rPr>
              <a:t>VALID_START_DATE </a:t>
            </a:r>
            <a:r>
              <a:rPr lang="en-US" sz="900" dirty="0">
                <a:solidFill>
                  <a:srgbClr val="0000FF"/>
                </a:solidFill>
                <a:latin typeface="Consolas" panose="020B0609020204030204" pitchFamily="49" charset="0"/>
              </a:rPr>
              <a:t>AS</a:t>
            </a:r>
            <a:r>
              <a:rPr lang="en-US" sz="900" dirty="0">
                <a:solidFill>
                  <a:srgbClr val="000000"/>
                </a:solidFill>
                <a:latin typeface="Consolas" panose="020B0609020204030204" pitchFamily="49" charset="0"/>
              </a:rPr>
              <a:t> SOURCE_VALID_START_DATE</a:t>
            </a:r>
            <a:r>
              <a:rPr lang="en-US" sz="900" dirty="0">
                <a:solidFill>
                  <a:srgbClr val="808080"/>
                </a:solidFill>
                <a:latin typeface="Consolas" panose="020B0609020204030204" pitchFamily="49" charset="0"/>
              </a:rPr>
              <a:t>,</a:t>
            </a:r>
            <a:r>
              <a:rPr lang="en-US" sz="900" dirty="0">
                <a:solidFill>
                  <a:srgbClr val="000000"/>
                </a:solidFill>
                <a:latin typeface="Consolas" panose="020B0609020204030204" pitchFamily="49" charset="0"/>
              </a:rPr>
              <a:t> c</a:t>
            </a:r>
            <a:r>
              <a:rPr lang="en-US" sz="900" dirty="0">
                <a:solidFill>
                  <a:srgbClr val="808080"/>
                </a:solidFill>
                <a:latin typeface="Consolas" panose="020B0609020204030204" pitchFamily="49" charset="0"/>
              </a:rPr>
              <a:t>.</a:t>
            </a:r>
            <a:r>
              <a:rPr lang="en-US" sz="900" dirty="0">
                <a:solidFill>
                  <a:srgbClr val="000000"/>
                </a:solidFill>
                <a:latin typeface="Consolas" panose="020B0609020204030204" pitchFamily="49" charset="0"/>
              </a:rPr>
              <a:t>VALID_END_DATE </a:t>
            </a:r>
            <a:r>
              <a:rPr lang="en-US" sz="900" dirty="0">
                <a:solidFill>
                  <a:srgbClr val="0000FF"/>
                </a:solidFill>
                <a:latin typeface="Consolas" panose="020B0609020204030204" pitchFamily="49" charset="0"/>
              </a:rPr>
              <a:t>AS</a:t>
            </a:r>
            <a:r>
              <a:rPr lang="en-US" sz="900" dirty="0">
                <a:solidFill>
                  <a:srgbClr val="000000"/>
                </a:solidFill>
                <a:latin typeface="Consolas" panose="020B0609020204030204" pitchFamily="49" charset="0"/>
              </a:rPr>
              <a:t> SOURCE_VALID_END_DATE</a:t>
            </a:r>
            <a:r>
              <a:rPr lang="en-US" sz="900" dirty="0">
                <a:solidFill>
                  <a:srgbClr val="808080"/>
                </a:solidFill>
                <a:latin typeface="Consolas" panose="020B0609020204030204" pitchFamily="49" charset="0"/>
              </a:rPr>
              <a:t>,</a:t>
            </a:r>
            <a:r>
              <a:rPr lang="en-US" sz="900" dirty="0">
                <a:solidFill>
                  <a:srgbClr val="000000"/>
                </a:solidFill>
                <a:latin typeface="Consolas" panose="020B0609020204030204" pitchFamily="49" charset="0"/>
              </a:rPr>
              <a:t> c</a:t>
            </a:r>
            <a:r>
              <a:rPr lang="en-US" sz="900" dirty="0">
                <a:solidFill>
                  <a:srgbClr val="808080"/>
                </a:solidFill>
                <a:latin typeface="Consolas" panose="020B0609020204030204" pitchFamily="49" charset="0"/>
              </a:rPr>
              <a:t>.</a:t>
            </a:r>
            <a:r>
              <a:rPr lang="en-US" sz="900" dirty="0">
                <a:solidFill>
                  <a:srgbClr val="000000"/>
                </a:solidFill>
                <a:latin typeface="Consolas" panose="020B0609020204030204" pitchFamily="49" charset="0"/>
              </a:rPr>
              <a:t>INVALID_REASON </a:t>
            </a:r>
            <a:r>
              <a:rPr lang="en-US" sz="900" dirty="0">
                <a:solidFill>
                  <a:srgbClr val="0000FF"/>
                </a:solidFill>
                <a:latin typeface="Consolas" panose="020B0609020204030204" pitchFamily="49" charset="0"/>
              </a:rPr>
              <a:t>AS</a:t>
            </a:r>
            <a:r>
              <a:rPr lang="en-US" sz="900" dirty="0">
                <a:solidFill>
                  <a:srgbClr val="000000"/>
                </a:solidFill>
                <a:latin typeface="Consolas" panose="020B0609020204030204" pitchFamily="49" charset="0"/>
              </a:rPr>
              <a:t> SOURCE_INVALID_REASON</a:t>
            </a:r>
            <a:r>
              <a:rPr lang="en-US" sz="900" dirty="0">
                <a:solidFill>
                  <a:srgbClr val="808080"/>
                </a:solidFill>
                <a:latin typeface="Consolas" panose="020B0609020204030204" pitchFamily="49" charset="0"/>
              </a:rPr>
              <a:t>,</a:t>
            </a:r>
            <a:r>
              <a:rPr lang="en-US" sz="900" dirty="0">
                <a:solidFill>
                  <a:srgbClr val="000000"/>
                </a:solidFill>
                <a:latin typeface="Consolas" panose="020B0609020204030204" pitchFamily="49" charset="0"/>
              </a:rPr>
              <a:t> c1</a:t>
            </a:r>
            <a:r>
              <a:rPr lang="en-US" sz="900" dirty="0">
                <a:solidFill>
                  <a:srgbClr val="808080"/>
                </a:solidFill>
                <a:latin typeface="Consolas" panose="020B0609020204030204" pitchFamily="49" charset="0"/>
              </a:rPr>
              <a:t>.</a:t>
            </a:r>
            <a:r>
              <a:rPr lang="en-US" sz="900" dirty="0">
                <a:solidFill>
                  <a:srgbClr val="000000"/>
                </a:solidFill>
                <a:latin typeface="Consolas" panose="020B0609020204030204" pitchFamily="49" charset="0"/>
              </a:rPr>
              <a:t>concept_id </a:t>
            </a:r>
            <a:r>
              <a:rPr lang="en-US" sz="900" dirty="0">
                <a:solidFill>
                  <a:srgbClr val="0000FF"/>
                </a:solidFill>
                <a:latin typeface="Consolas" panose="020B0609020204030204" pitchFamily="49" charset="0"/>
              </a:rPr>
              <a:t>AS</a:t>
            </a:r>
            <a:r>
              <a:rPr lang="en-US" sz="900" dirty="0">
                <a:solidFill>
                  <a:srgbClr val="000000"/>
                </a:solidFill>
                <a:latin typeface="Consolas" panose="020B0609020204030204" pitchFamily="49" charset="0"/>
              </a:rPr>
              <a:t> TARGET_CONCEPT_ID</a:t>
            </a:r>
            <a:r>
              <a:rPr lang="en-US" sz="900" dirty="0">
                <a:solidFill>
                  <a:srgbClr val="808080"/>
                </a:solidFill>
                <a:latin typeface="Consolas" panose="020B0609020204030204" pitchFamily="49" charset="0"/>
              </a:rPr>
              <a:t>,</a:t>
            </a:r>
            <a:r>
              <a:rPr lang="en-US" sz="900" dirty="0">
                <a:solidFill>
                  <a:srgbClr val="000000"/>
                </a:solidFill>
                <a:latin typeface="Consolas" panose="020B0609020204030204" pitchFamily="49" charset="0"/>
              </a:rPr>
              <a:t> c1</a:t>
            </a:r>
            <a:r>
              <a:rPr lang="en-US" sz="900" dirty="0">
                <a:solidFill>
                  <a:srgbClr val="808080"/>
                </a:solidFill>
                <a:latin typeface="Consolas" panose="020B0609020204030204" pitchFamily="49" charset="0"/>
              </a:rPr>
              <a:t>.</a:t>
            </a:r>
            <a:r>
              <a:rPr lang="en-US" sz="900" dirty="0">
                <a:solidFill>
                  <a:srgbClr val="000000"/>
                </a:solidFill>
                <a:latin typeface="Consolas" panose="020B0609020204030204" pitchFamily="49" charset="0"/>
              </a:rPr>
              <a:t>concept_name </a:t>
            </a:r>
            <a:r>
              <a:rPr lang="en-US" sz="900" dirty="0">
                <a:solidFill>
                  <a:srgbClr val="0000FF"/>
                </a:solidFill>
                <a:latin typeface="Consolas" panose="020B0609020204030204" pitchFamily="49" charset="0"/>
              </a:rPr>
              <a:t>AS</a:t>
            </a:r>
            <a:r>
              <a:rPr lang="en-US" sz="900" dirty="0">
                <a:solidFill>
                  <a:srgbClr val="000000"/>
                </a:solidFill>
                <a:latin typeface="Consolas" panose="020B0609020204030204" pitchFamily="49" charset="0"/>
              </a:rPr>
              <a:t> TARGET_CONCEPT_NAME</a:t>
            </a:r>
            <a:r>
              <a:rPr lang="en-US" sz="900" dirty="0">
                <a:solidFill>
                  <a:srgbClr val="808080"/>
                </a:solidFill>
                <a:latin typeface="Consolas" panose="020B0609020204030204" pitchFamily="49" charset="0"/>
              </a:rPr>
              <a:t>,</a:t>
            </a:r>
            <a:r>
              <a:rPr lang="en-US" sz="900" dirty="0">
                <a:solidFill>
                  <a:srgbClr val="000000"/>
                </a:solidFill>
                <a:latin typeface="Consolas" panose="020B0609020204030204" pitchFamily="49" charset="0"/>
              </a:rPr>
              <a:t> c1</a:t>
            </a:r>
            <a:r>
              <a:rPr lang="en-US" sz="900" dirty="0">
                <a:solidFill>
                  <a:srgbClr val="808080"/>
                </a:solidFill>
                <a:latin typeface="Consolas" panose="020B0609020204030204" pitchFamily="49" charset="0"/>
              </a:rPr>
              <a:t>.</a:t>
            </a:r>
            <a:r>
              <a:rPr lang="en-US" sz="900" dirty="0">
                <a:solidFill>
                  <a:srgbClr val="000000"/>
                </a:solidFill>
                <a:latin typeface="Consolas" panose="020B0609020204030204" pitchFamily="49" charset="0"/>
              </a:rPr>
              <a:t>VOCABULARY_ID </a:t>
            </a:r>
            <a:r>
              <a:rPr lang="en-US" sz="900" dirty="0">
                <a:solidFill>
                  <a:srgbClr val="0000FF"/>
                </a:solidFill>
                <a:latin typeface="Consolas" panose="020B0609020204030204" pitchFamily="49" charset="0"/>
              </a:rPr>
              <a:t>AS</a:t>
            </a:r>
            <a:r>
              <a:rPr lang="en-US" sz="900" dirty="0">
                <a:solidFill>
                  <a:srgbClr val="000000"/>
                </a:solidFill>
                <a:latin typeface="Consolas" panose="020B0609020204030204" pitchFamily="49" charset="0"/>
              </a:rPr>
              <a:t> TARGET_VOCABUALRY_ID</a:t>
            </a:r>
            <a:r>
              <a:rPr lang="en-US" sz="900" dirty="0">
                <a:solidFill>
                  <a:srgbClr val="808080"/>
                </a:solidFill>
                <a:latin typeface="Consolas" panose="020B0609020204030204" pitchFamily="49" charset="0"/>
              </a:rPr>
              <a:t>,</a:t>
            </a:r>
            <a:r>
              <a:rPr lang="en-US" sz="900" dirty="0">
                <a:solidFill>
                  <a:srgbClr val="000000"/>
                </a:solidFill>
                <a:latin typeface="Consolas" panose="020B0609020204030204" pitchFamily="49" charset="0"/>
              </a:rPr>
              <a:t> </a:t>
            </a:r>
          </a:p>
          <a:p>
            <a:pPr marL="0" indent="0">
              <a:buNone/>
            </a:pPr>
            <a:r>
              <a:rPr lang="en-US" sz="900" dirty="0">
                <a:solidFill>
                  <a:srgbClr val="000000"/>
                </a:solidFill>
                <a:latin typeface="Consolas" panose="020B0609020204030204" pitchFamily="49" charset="0"/>
              </a:rPr>
              <a:t>c1</a:t>
            </a:r>
            <a:r>
              <a:rPr lang="en-US" sz="900" dirty="0">
                <a:solidFill>
                  <a:srgbClr val="808080"/>
                </a:solidFill>
                <a:latin typeface="Consolas" panose="020B0609020204030204" pitchFamily="49" charset="0"/>
              </a:rPr>
              <a:t>.</a:t>
            </a:r>
            <a:r>
              <a:rPr lang="en-US" sz="900" dirty="0">
                <a:solidFill>
                  <a:srgbClr val="000000"/>
                </a:solidFill>
                <a:latin typeface="Consolas" panose="020B0609020204030204" pitchFamily="49" charset="0"/>
              </a:rPr>
              <a:t>domain_id </a:t>
            </a:r>
            <a:r>
              <a:rPr lang="en-US" sz="900" dirty="0">
                <a:solidFill>
                  <a:srgbClr val="0000FF"/>
                </a:solidFill>
                <a:latin typeface="Consolas" panose="020B0609020204030204" pitchFamily="49" charset="0"/>
              </a:rPr>
              <a:t>AS</a:t>
            </a:r>
            <a:r>
              <a:rPr lang="en-US" sz="900" dirty="0">
                <a:solidFill>
                  <a:srgbClr val="000000"/>
                </a:solidFill>
                <a:latin typeface="Consolas" panose="020B0609020204030204" pitchFamily="49" charset="0"/>
              </a:rPr>
              <a:t> TARGET_DOMAIN_ID</a:t>
            </a:r>
            <a:r>
              <a:rPr lang="en-US" sz="900" dirty="0">
                <a:solidFill>
                  <a:srgbClr val="808080"/>
                </a:solidFill>
                <a:latin typeface="Consolas" panose="020B0609020204030204" pitchFamily="49" charset="0"/>
              </a:rPr>
              <a:t>,</a:t>
            </a:r>
            <a:r>
              <a:rPr lang="en-US" sz="900" dirty="0">
                <a:solidFill>
                  <a:srgbClr val="000000"/>
                </a:solidFill>
                <a:latin typeface="Consolas" panose="020B0609020204030204" pitchFamily="49" charset="0"/>
              </a:rPr>
              <a:t> c1</a:t>
            </a:r>
            <a:r>
              <a:rPr lang="en-US" sz="900" dirty="0">
                <a:solidFill>
                  <a:srgbClr val="808080"/>
                </a:solidFill>
                <a:latin typeface="Consolas" panose="020B0609020204030204" pitchFamily="49" charset="0"/>
              </a:rPr>
              <a:t>.</a:t>
            </a:r>
            <a:r>
              <a:rPr lang="en-US" sz="900" dirty="0">
                <a:solidFill>
                  <a:srgbClr val="000000"/>
                </a:solidFill>
                <a:latin typeface="Consolas" panose="020B0609020204030204" pitchFamily="49" charset="0"/>
              </a:rPr>
              <a:t>concept_class_id </a:t>
            </a:r>
            <a:r>
              <a:rPr lang="en-US" sz="900" dirty="0">
                <a:solidFill>
                  <a:srgbClr val="0000FF"/>
                </a:solidFill>
                <a:latin typeface="Consolas" panose="020B0609020204030204" pitchFamily="49" charset="0"/>
              </a:rPr>
              <a:t>AS</a:t>
            </a:r>
            <a:r>
              <a:rPr lang="en-US" sz="900" dirty="0">
                <a:solidFill>
                  <a:srgbClr val="000000"/>
                </a:solidFill>
                <a:latin typeface="Consolas" panose="020B0609020204030204" pitchFamily="49" charset="0"/>
              </a:rPr>
              <a:t> TARGET_CONCEPT_CLASS_ID</a:t>
            </a:r>
            <a:r>
              <a:rPr lang="en-US" sz="900" dirty="0">
                <a:solidFill>
                  <a:srgbClr val="808080"/>
                </a:solidFill>
                <a:latin typeface="Consolas" panose="020B0609020204030204" pitchFamily="49" charset="0"/>
              </a:rPr>
              <a:t>,</a:t>
            </a:r>
            <a:r>
              <a:rPr lang="en-US" sz="900" dirty="0">
                <a:solidFill>
                  <a:srgbClr val="000000"/>
                </a:solidFill>
                <a:latin typeface="Consolas" panose="020B0609020204030204" pitchFamily="49" charset="0"/>
              </a:rPr>
              <a:t> c1</a:t>
            </a:r>
            <a:r>
              <a:rPr lang="en-US" sz="900" dirty="0">
                <a:solidFill>
                  <a:srgbClr val="808080"/>
                </a:solidFill>
                <a:latin typeface="Consolas" panose="020B0609020204030204" pitchFamily="49" charset="0"/>
              </a:rPr>
              <a:t>.</a:t>
            </a:r>
            <a:r>
              <a:rPr lang="en-US" sz="900" dirty="0">
                <a:solidFill>
                  <a:srgbClr val="000000"/>
                </a:solidFill>
                <a:latin typeface="Consolas" panose="020B0609020204030204" pitchFamily="49" charset="0"/>
              </a:rPr>
              <a:t>INVALID_REASON </a:t>
            </a:r>
            <a:r>
              <a:rPr lang="en-US" sz="900" dirty="0">
                <a:solidFill>
                  <a:srgbClr val="0000FF"/>
                </a:solidFill>
                <a:latin typeface="Consolas" panose="020B0609020204030204" pitchFamily="49" charset="0"/>
              </a:rPr>
              <a:t>AS</a:t>
            </a:r>
            <a:r>
              <a:rPr lang="en-US" sz="900" dirty="0">
                <a:solidFill>
                  <a:srgbClr val="000000"/>
                </a:solidFill>
                <a:latin typeface="Consolas" panose="020B0609020204030204" pitchFamily="49" charset="0"/>
              </a:rPr>
              <a:t> TARGET_INVALID_REASON</a:t>
            </a:r>
            <a:r>
              <a:rPr lang="en-US" sz="900" dirty="0">
                <a:solidFill>
                  <a:srgbClr val="808080"/>
                </a:solidFill>
                <a:latin typeface="Consolas" panose="020B0609020204030204" pitchFamily="49" charset="0"/>
              </a:rPr>
              <a:t>,</a:t>
            </a:r>
            <a:r>
              <a:rPr lang="en-US" sz="900" dirty="0">
                <a:solidFill>
                  <a:srgbClr val="000000"/>
                </a:solidFill>
                <a:latin typeface="Consolas" panose="020B0609020204030204" pitchFamily="49" charset="0"/>
              </a:rPr>
              <a:t> c1</a:t>
            </a:r>
            <a:r>
              <a:rPr lang="en-US" sz="900" dirty="0">
                <a:solidFill>
                  <a:srgbClr val="808080"/>
                </a:solidFill>
                <a:latin typeface="Consolas" panose="020B0609020204030204" pitchFamily="49" charset="0"/>
              </a:rPr>
              <a:t>.</a:t>
            </a:r>
            <a:r>
              <a:rPr lang="en-US" sz="900" dirty="0">
                <a:solidFill>
                  <a:srgbClr val="000000"/>
                </a:solidFill>
                <a:latin typeface="Consolas" panose="020B0609020204030204" pitchFamily="49" charset="0"/>
              </a:rPr>
              <a:t>standard_concept </a:t>
            </a:r>
            <a:r>
              <a:rPr lang="en-US" sz="900" dirty="0">
                <a:solidFill>
                  <a:srgbClr val="0000FF"/>
                </a:solidFill>
                <a:latin typeface="Consolas" panose="020B0609020204030204" pitchFamily="49" charset="0"/>
              </a:rPr>
              <a:t>AS</a:t>
            </a:r>
            <a:r>
              <a:rPr lang="en-US" sz="900" dirty="0">
                <a:solidFill>
                  <a:srgbClr val="000000"/>
                </a:solidFill>
                <a:latin typeface="Consolas" panose="020B0609020204030204" pitchFamily="49" charset="0"/>
              </a:rPr>
              <a:t> TARGET_STANDARD_CONCEPT</a:t>
            </a:r>
          </a:p>
          <a:p>
            <a:pPr marL="0" indent="0">
              <a:buNone/>
            </a:pPr>
            <a:r>
              <a:rPr lang="en-US" sz="900" dirty="0">
                <a:solidFill>
                  <a:srgbClr val="000000"/>
                </a:solidFill>
                <a:latin typeface="Consolas" panose="020B0609020204030204" pitchFamily="49" charset="0"/>
              </a:rPr>
              <a:t>       </a:t>
            </a:r>
            <a:r>
              <a:rPr lang="en-US" sz="900" dirty="0">
                <a:solidFill>
                  <a:srgbClr val="0000FF"/>
                </a:solidFill>
                <a:latin typeface="Consolas" panose="020B0609020204030204" pitchFamily="49" charset="0"/>
              </a:rPr>
              <a:t>FROM</a:t>
            </a:r>
            <a:r>
              <a:rPr lang="en-US" sz="900" dirty="0">
                <a:solidFill>
                  <a:srgbClr val="000000"/>
                </a:solidFill>
                <a:latin typeface="Consolas" panose="020B0609020204030204" pitchFamily="49" charset="0"/>
              </a:rPr>
              <a:t> CONCEPT C</a:t>
            </a:r>
          </a:p>
          <a:p>
            <a:pPr marL="0" indent="0">
              <a:buNone/>
            </a:pPr>
            <a:r>
              <a:rPr lang="en-US" sz="900" dirty="0">
                <a:solidFill>
                  <a:srgbClr val="000000"/>
                </a:solidFill>
                <a:latin typeface="Consolas" panose="020B0609020204030204" pitchFamily="49" charset="0"/>
              </a:rPr>
              <a:t>             </a:t>
            </a:r>
            <a:r>
              <a:rPr lang="en-US" sz="900" dirty="0">
                <a:solidFill>
                  <a:srgbClr val="808080"/>
                </a:solidFill>
                <a:latin typeface="Consolas" panose="020B0609020204030204" pitchFamily="49" charset="0"/>
              </a:rPr>
              <a:t>JOIN</a:t>
            </a:r>
            <a:r>
              <a:rPr lang="en-US" sz="900" dirty="0">
                <a:solidFill>
                  <a:srgbClr val="000000"/>
                </a:solidFill>
                <a:latin typeface="Consolas" panose="020B0609020204030204" pitchFamily="49" charset="0"/>
              </a:rPr>
              <a:t> CONCEPT_RELATIONSHIP CR</a:t>
            </a:r>
          </a:p>
          <a:p>
            <a:pPr marL="0" indent="0">
              <a:buNone/>
            </a:pPr>
            <a:r>
              <a:rPr lang="en-US" sz="900" dirty="0">
                <a:solidFill>
                  <a:srgbClr val="000000"/>
                </a:solidFill>
                <a:latin typeface="Consolas" panose="020B0609020204030204" pitchFamily="49" charset="0"/>
              </a:rPr>
              <a:t>                        </a:t>
            </a:r>
            <a:r>
              <a:rPr lang="en-US" sz="900" dirty="0">
                <a:solidFill>
                  <a:srgbClr val="0000FF"/>
                </a:solidFill>
                <a:latin typeface="Consolas" panose="020B0609020204030204" pitchFamily="49" charset="0"/>
              </a:rPr>
              <a:t>ON</a:t>
            </a:r>
            <a:r>
              <a:rPr lang="en-US" sz="900" dirty="0">
                <a:solidFill>
                  <a:srgbClr val="000000"/>
                </a:solidFill>
                <a:latin typeface="Consolas" panose="020B0609020204030204" pitchFamily="49" charset="0"/>
              </a:rPr>
              <a:t> C</a:t>
            </a:r>
            <a:r>
              <a:rPr lang="en-US" sz="900" dirty="0">
                <a:solidFill>
                  <a:srgbClr val="808080"/>
                </a:solidFill>
                <a:latin typeface="Consolas" panose="020B0609020204030204" pitchFamily="49" charset="0"/>
              </a:rPr>
              <a:t>.</a:t>
            </a:r>
            <a:r>
              <a:rPr lang="en-US" sz="900" dirty="0">
                <a:solidFill>
                  <a:srgbClr val="000000"/>
                </a:solidFill>
                <a:latin typeface="Consolas" panose="020B0609020204030204" pitchFamily="49" charset="0"/>
              </a:rPr>
              <a:t>CONCEPT_ID </a:t>
            </a:r>
            <a:r>
              <a:rPr lang="en-US" sz="900" dirty="0">
                <a:solidFill>
                  <a:srgbClr val="808080"/>
                </a:solidFill>
                <a:latin typeface="Consolas" panose="020B0609020204030204" pitchFamily="49" charset="0"/>
              </a:rPr>
              <a:t>=</a:t>
            </a:r>
            <a:r>
              <a:rPr lang="en-US" sz="900" dirty="0">
                <a:solidFill>
                  <a:srgbClr val="000000"/>
                </a:solidFill>
                <a:latin typeface="Consolas" panose="020B0609020204030204" pitchFamily="49" charset="0"/>
              </a:rPr>
              <a:t> CR</a:t>
            </a:r>
            <a:r>
              <a:rPr lang="en-US" sz="900" dirty="0">
                <a:solidFill>
                  <a:srgbClr val="808080"/>
                </a:solidFill>
                <a:latin typeface="Consolas" panose="020B0609020204030204" pitchFamily="49" charset="0"/>
              </a:rPr>
              <a:t>.</a:t>
            </a:r>
            <a:r>
              <a:rPr lang="en-US" sz="900" dirty="0">
                <a:solidFill>
                  <a:srgbClr val="000000"/>
                </a:solidFill>
                <a:latin typeface="Consolas" panose="020B0609020204030204" pitchFamily="49" charset="0"/>
              </a:rPr>
              <a:t>CONCEPT_ID_1</a:t>
            </a:r>
          </a:p>
          <a:p>
            <a:pPr marL="0" indent="0">
              <a:buNone/>
            </a:pPr>
            <a:r>
              <a:rPr lang="en-US" sz="900" dirty="0">
                <a:solidFill>
                  <a:srgbClr val="000000"/>
                </a:solidFill>
                <a:latin typeface="Consolas" panose="020B0609020204030204" pitchFamily="49" charset="0"/>
              </a:rPr>
              <a:t>                        </a:t>
            </a:r>
            <a:r>
              <a:rPr lang="en-US" sz="900" dirty="0">
                <a:solidFill>
                  <a:srgbClr val="808080"/>
                </a:solidFill>
                <a:latin typeface="Consolas" panose="020B0609020204030204" pitchFamily="49" charset="0"/>
              </a:rPr>
              <a:t>AND</a:t>
            </a:r>
            <a:r>
              <a:rPr lang="en-US" sz="900" dirty="0">
                <a:solidFill>
                  <a:srgbClr val="000000"/>
                </a:solidFill>
                <a:latin typeface="Consolas" panose="020B0609020204030204" pitchFamily="49" charset="0"/>
              </a:rPr>
              <a:t> CR</a:t>
            </a:r>
            <a:r>
              <a:rPr lang="en-US" sz="900" dirty="0">
                <a:solidFill>
                  <a:srgbClr val="808080"/>
                </a:solidFill>
                <a:latin typeface="Consolas" panose="020B0609020204030204" pitchFamily="49" charset="0"/>
              </a:rPr>
              <a:t>.</a:t>
            </a:r>
            <a:r>
              <a:rPr lang="en-US" sz="900" dirty="0">
                <a:solidFill>
                  <a:srgbClr val="000000"/>
                </a:solidFill>
                <a:latin typeface="Consolas" panose="020B0609020204030204" pitchFamily="49" charset="0"/>
              </a:rPr>
              <a:t>invalid_reason </a:t>
            </a:r>
            <a:r>
              <a:rPr lang="en-US" sz="900" dirty="0">
                <a:solidFill>
                  <a:srgbClr val="808080"/>
                </a:solidFill>
                <a:latin typeface="Consolas" panose="020B0609020204030204" pitchFamily="49" charset="0"/>
              </a:rPr>
              <a:t>IS</a:t>
            </a:r>
            <a:r>
              <a:rPr lang="en-US" sz="900" dirty="0">
                <a:solidFill>
                  <a:srgbClr val="000000"/>
                </a:solidFill>
                <a:latin typeface="Consolas" panose="020B0609020204030204" pitchFamily="49" charset="0"/>
              </a:rPr>
              <a:t> </a:t>
            </a:r>
            <a:r>
              <a:rPr lang="en-US" sz="900" dirty="0">
                <a:solidFill>
                  <a:srgbClr val="808080"/>
                </a:solidFill>
                <a:latin typeface="Consolas" panose="020B0609020204030204" pitchFamily="49" charset="0"/>
              </a:rPr>
              <a:t>NULL</a:t>
            </a:r>
            <a:endParaRPr lang="en-US" sz="900" dirty="0">
              <a:solidFill>
                <a:srgbClr val="000000"/>
              </a:solidFill>
              <a:latin typeface="Consolas" panose="020B0609020204030204" pitchFamily="49" charset="0"/>
            </a:endParaRPr>
          </a:p>
          <a:p>
            <a:pPr marL="0" indent="0">
              <a:buNone/>
            </a:pPr>
            <a:r>
              <a:rPr lang="en-US" sz="900" dirty="0">
                <a:solidFill>
                  <a:srgbClr val="000000"/>
                </a:solidFill>
                <a:latin typeface="Consolas" panose="020B0609020204030204" pitchFamily="49" charset="0"/>
              </a:rPr>
              <a:t>                        </a:t>
            </a:r>
            <a:r>
              <a:rPr lang="en-US" sz="900" dirty="0">
                <a:solidFill>
                  <a:srgbClr val="808080"/>
                </a:solidFill>
                <a:latin typeface="Consolas" panose="020B0609020204030204" pitchFamily="49" charset="0"/>
              </a:rPr>
              <a:t>AND</a:t>
            </a:r>
            <a:r>
              <a:rPr lang="en-US" sz="900" dirty="0">
                <a:solidFill>
                  <a:srgbClr val="000000"/>
                </a:solidFill>
                <a:latin typeface="Consolas" panose="020B0609020204030204" pitchFamily="49" charset="0"/>
              </a:rPr>
              <a:t> cr</a:t>
            </a:r>
            <a:r>
              <a:rPr lang="en-US" sz="900" dirty="0">
                <a:solidFill>
                  <a:srgbClr val="808080"/>
                </a:solidFill>
                <a:latin typeface="Consolas" panose="020B0609020204030204" pitchFamily="49" charset="0"/>
              </a:rPr>
              <a:t>.</a:t>
            </a:r>
            <a:r>
              <a:rPr lang="en-US" sz="900" dirty="0">
                <a:solidFill>
                  <a:srgbClr val="000000"/>
                </a:solidFill>
                <a:latin typeface="Consolas" panose="020B0609020204030204" pitchFamily="49" charset="0"/>
              </a:rPr>
              <a:t>relationship_id </a:t>
            </a:r>
            <a:r>
              <a:rPr lang="en-US" sz="900" dirty="0">
                <a:solidFill>
                  <a:srgbClr val="808080"/>
                </a:solidFill>
                <a:latin typeface="Consolas" panose="020B0609020204030204" pitchFamily="49" charset="0"/>
              </a:rPr>
              <a:t>=</a:t>
            </a:r>
            <a:r>
              <a:rPr lang="en-US" sz="900" dirty="0">
                <a:solidFill>
                  <a:srgbClr val="000000"/>
                </a:solidFill>
                <a:latin typeface="Consolas" panose="020B0609020204030204" pitchFamily="49" charset="0"/>
              </a:rPr>
              <a:t> </a:t>
            </a:r>
            <a:r>
              <a:rPr lang="en-US" sz="900" dirty="0">
                <a:solidFill>
                  <a:srgbClr val="FF0000"/>
                </a:solidFill>
                <a:latin typeface="Consolas" panose="020B0609020204030204" pitchFamily="49" charset="0"/>
              </a:rPr>
              <a:t>'Maps to'</a:t>
            </a:r>
            <a:endParaRPr lang="en-US" sz="900" dirty="0">
              <a:solidFill>
                <a:srgbClr val="000000"/>
              </a:solidFill>
              <a:latin typeface="Consolas" panose="020B0609020204030204" pitchFamily="49" charset="0"/>
            </a:endParaRPr>
          </a:p>
          <a:p>
            <a:pPr marL="0" indent="0">
              <a:buNone/>
            </a:pPr>
            <a:r>
              <a:rPr lang="en-US" sz="900" dirty="0">
                <a:solidFill>
                  <a:srgbClr val="000000"/>
                </a:solidFill>
                <a:latin typeface="Consolas" panose="020B0609020204030204" pitchFamily="49" charset="0"/>
              </a:rPr>
              <a:t>              </a:t>
            </a:r>
            <a:r>
              <a:rPr lang="en-US" sz="900" dirty="0">
                <a:solidFill>
                  <a:srgbClr val="808080"/>
                </a:solidFill>
                <a:latin typeface="Consolas" panose="020B0609020204030204" pitchFamily="49" charset="0"/>
              </a:rPr>
              <a:t>JOIN</a:t>
            </a:r>
            <a:r>
              <a:rPr lang="en-US" sz="900" dirty="0">
                <a:solidFill>
                  <a:srgbClr val="000000"/>
                </a:solidFill>
                <a:latin typeface="Consolas" panose="020B0609020204030204" pitchFamily="49" charset="0"/>
              </a:rPr>
              <a:t> CONCEPT C1</a:t>
            </a:r>
          </a:p>
          <a:p>
            <a:pPr marL="0" indent="0">
              <a:buNone/>
            </a:pPr>
            <a:r>
              <a:rPr lang="en-US" sz="900" dirty="0">
                <a:solidFill>
                  <a:srgbClr val="000000"/>
                </a:solidFill>
                <a:latin typeface="Consolas" panose="020B0609020204030204" pitchFamily="49" charset="0"/>
              </a:rPr>
              <a:t>                        </a:t>
            </a:r>
            <a:r>
              <a:rPr lang="en-US" sz="900" dirty="0">
                <a:solidFill>
                  <a:srgbClr val="0000FF"/>
                </a:solidFill>
                <a:latin typeface="Consolas" panose="020B0609020204030204" pitchFamily="49" charset="0"/>
              </a:rPr>
              <a:t>ON</a:t>
            </a:r>
            <a:r>
              <a:rPr lang="en-US" sz="900" dirty="0">
                <a:solidFill>
                  <a:srgbClr val="000000"/>
                </a:solidFill>
                <a:latin typeface="Consolas" panose="020B0609020204030204" pitchFamily="49" charset="0"/>
              </a:rPr>
              <a:t> CR</a:t>
            </a:r>
            <a:r>
              <a:rPr lang="en-US" sz="900" dirty="0">
                <a:solidFill>
                  <a:srgbClr val="808080"/>
                </a:solidFill>
                <a:latin typeface="Consolas" panose="020B0609020204030204" pitchFamily="49" charset="0"/>
              </a:rPr>
              <a:t>.</a:t>
            </a:r>
            <a:r>
              <a:rPr lang="en-US" sz="900" dirty="0">
                <a:solidFill>
                  <a:srgbClr val="000000"/>
                </a:solidFill>
                <a:latin typeface="Consolas" panose="020B0609020204030204" pitchFamily="49" charset="0"/>
              </a:rPr>
              <a:t>CONCEPT_ID_2 </a:t>
            </a:r>
            <a:r>
              <a:rPr lang="en-US" sz="900" dirty="0">
                <a:solidFill>
                  <a:srgbClr val="808080"/>
                </a:solidFill>
                <a:latin typeface="Consolas" panose="020B0609020204030204" pitchFamily="49" charset="0"/>
              </a:rPr>
              <a:t>=</a:t>
            </a:r>
            <a:r>
              <a:rPr lang="en-US" sz="900" dirty="0">
                <a:solidFill>
                  <a:srgbClr val="000000"/>
                </a:solidFill>
                <a:latin typeface="Consolas" panose="020B0609020204030204" pitchFamily="49" charset="0"/>
              </a:rPr>
              <a:t> C1</a:t>
            </a:r>
            <a:r>
              <a:rPr lang="en-US" sz="900" dirty="0">
                <a:solidFill>
                  <a:srgbClr val="808080"/>
                </a:solidFill>
                <a:latin typeface="Consolas" panose="020B0609020204030204" pitchFamily="49" charset="0"/>
              </a:rPr>
              <a:t>.</a:t>
            </a:r>
            <a:r>
              <a:rPr lang="en-US" sz="900" dirty="0">
                <a:solidFill>
                  <a:srgbClr val="000000"/>
                </a:solidFill>
                <a:latin typeface="Consolas" panose="020B0609020204030204" pitchFamily="49" charset="0"/>
              </a:rPr>
              <a:t>CONCEPT_ID</a:t>
            </a:r>
          </a:p>
          <a:p>
            <a:pPr marL="0" indent="0">
              <a:buNone/>
            </a:pPr>
            <a:r>
              <a:rPr lang="en-US" sz="900" dirty="0">
                <a:solidFill>
                  <a:srgbClr val="000000"/>
                </a:solidFill>
                <a:latin typeface="Consolas" panose="020B0609020204030204" pitchFamily="49" charset="0"/>
              </a:rPr>
              <a:t>                        </a:t>
            </a:r>
            <a:r>
              <a:rPr lang="en-US" sz="900" dirty="0">
                <a:solidFill>
                  <a:srgbClr val="808080"/>
                </a:solidFill>
                <a:latin typeface="Consolas" panose="020B0609020204030204" pitchFamily="49" charset="0"/>
              </a:rPr>
              <a:t>AND</a:t>
            </a:r>
            <a:r>
              <a:rPr lang="en-US" sz="900" dirty="0">
                <a:solidFill>
                  <a:srgbClr val="000000"/>
                </a:solidFill>
                <a:latin typeface="Consolas" panose="020B0609020204030204" pitchFamily="49" charset="0"/>
              </a:rPr>
              <a:t> C1</a:t>
            </a:r>
            <a:r>
              <a:rPr lang="en-US" sz="900" dirty="0">
                <a:solidFill>
                  <a:srgbClr val="808080"/>
                </a:solidFill>
                <a:latin typeface="Consolas" panose="020B0609020204030204" pitchFamily="49" charset="0"/>
              </a:rPr>
              <a:t>.</a:t>
            </a:r>
            <a:r>
              <a:rPr lang="en-US" sz="900" dirty="0">
                <a:solidFill>
                  <a:srgbClr val="000000"/>
                </a:solidFill>
                <a:latin typeface="Consolas" panose="020B0609020204030204" pitchFamily="49" charset="0"/>
              </a:rPr>
              <a:t>INVALID_REASON </a:t>
            </a:r>
            <a:r>
              <a:rPr lang="en-US" sz="900" dirty="0">
                <a:solidFill>
                  <a:srgbClr val="808080"/>
                </a:solidFill>
                <a:latin typeface="Consolas" panose="020B0609020204030204" pitchFamily="49" charset="0"/>
              </a:rPr>
              <a:t>IS</a:t>
            </a:r>
            <a:r>
              <a:rPr lang="en-US" sz="900" dirty="0">
                <a:solidFill>
                  <a:srgbClr val="000000"/>
                </a:solidFill>
                <a:latin typeface="Consolas" panose="020B0609020204030204" pitchFamily="49" charset="0"/>
              </a:rPr>
              <a:t> </a:t>
            </a:r>
            <a:r>
              <a:rPr lang="en-US" sz="900" dirty="0">
                <a:solidFill>
                  <a:srgbClr val="808080"/>
                </a:solidFill>
                <a:latin typeface="Consolas" panose="020B0609020204030204" pitchFamily="49" charset="0"/>
              </a:rPr>
              <a:t>NULL</a:t>
            </a:r>
            <a:endParaRPr lang="en-US" sz="900" dirty="0">
              <a:solidFill>
                <a:srgbClr val="000000"/>
              </a:solidFill>
              <a:latin typeface="Consolas" panose="020B0609020204030204" pitchFamily="49" charset="0"/>
            </a:endParaRPr>
          </a:p>
          <a:p>
            <a:pPr marL="0" indent="0">
              <a:buNone/>
            </a:pPr>
            <a:r>
              <a:rPr lang="en-US" sz="900" dirty="0">
                <a:solidFill>
                  <a:srgbClr val="000000"/>
                </a:solidFill>
                <a:latin typeface="Consolas" panose="020B0609020204030204" pitchFamily="49" charset="0"/>
              </a:rPr>
              <a:t>       </a:t>
            </a:r>
            <a:r>
              <a:rPr lang="en-US" sz="900" dirty="0">
                <a:solidFill>
                  <a:srgbClr val="0000FF"/>
                </a:solidFill>
                <a:latin typeface="Consolas" panose="020B0609020204030204" pitchFamily="49" charset="0"/>
              </a:rPr>
              <a:t>UNION</a:t>
            </a:r>
            <a:endParaRPr lang="en-US" sz="900" dirty="0">
              <a:solidFill>
                <a:srgbClr val="000000"/>
              </a:solidFill>
              <a:latin typeface="Consolas" panose="020B0609020204030204" pitchFamily="49" charset="0"/>
            </a:endParaRPr>
          </a:p>
          <a:p>
            <a:pPr marL="0" indent="0">
              <a:buNone/>
            </a:pPr>
            <a:endParaRPr lang="en-US" sz="900" dirty="0">
              <a:solidFill>
                <a:srgbClr val="000000"/>
              </a:solidFill>
              <a:latin typeface="Consolas" panose="020B0609020204030204" pitchFamily="49" charset="0"/>
            </a:endParaRPr>
          </a:p>
          <a:p>
            <a:pPr marL="0" indent="0">
              <a:buNone/>
            </a:pPr>
            <a:r>
              <a:rPr lang="en-US" sz="900" dirty="0">
                <a:solidFill>
                  <a:srgbClr val="0000FF"/>
                </a:solidFill>
                <a:latin typeface="Consolas" panose="020B0609020204030204" pitchFamily="49" charset="0"/>
              </a:rPr>
              <a:t>SELECT</a:t>
            </a:r>
            <a:r>
              <a:rPr lang="en-US" sz="900" dirty="0">
                <a:solidFill>
                  <a:srgbClr val="000000"/>
                </a:solidFill>
                <a:latin typeface="Consolas" panose="020B0609020204030204" pitchFamily="49" charset="0"/>
              </a:rPr>
              <a:t> source_code</a:t>
            </a:r>
            <a:r>
              <a:rPr lang="en-US" sz="900" dirty="0">
                <a:solidFill>
                  <a:srgbClr val="808080"/>
                </a:solidFill>
                <a:latin typeface="Consolas" panose="020B0609020204030204" pitchFamily="49" charset="0"/>
              </a:rPr>
              <a:t>,</a:t>
            </a:r>
            <a:r>
              <a:rPr lang="en-US" sz="900" dirty="0">
                <a:solidFill>
                  <a:srgbClr val="000000"/>
                </a:solidFill>
                <a:latin typeface="Consolas" panose="020B0609020204030204" pitchFamily="49" charset="0"/>
              </a:rPr>
              <a:t> SOURCE_CONCEPT_ID</a:t>
            </a:r>
            <a:r>
              <a:rPr lang="en-US" sz="900" dirty="0">
                <a:solidFill>
                  <a:srgbClr val="808080"/>
                </a:solidFill>
                <a:latin typeface="Consolas" panose="020B0609020204030204" pitchFamily="49" charset="0"/>
              </a:rPr>
              <a:t>,</a:t>
            </a:r>
            <a:r>
              <a:rPr lang="en-US" sz="900" dirty="0">
                <a:solidFill>
                  <a:srgbClr val="000000"/>
                </a:solidFill>
                <a:latin typeface="Consolas" panose="020B0609020204030204" pitchFamily="49" charset="0"/>
              </a:rPr>
              <a:t> SOURCE_CODE_DESCRIPTION</a:t>
            </a:r>
            <a:r>
              <a:rPr lang="en-US" sz="900" dirty="0">
                <a:solidFill>
                  <a:srgbClr val="808080"/>
                </a:solidFill>
                <a:latin typeface="Consolas" panose="020B0609020204030204" pitchFamily="49" charset="0"/>
              </a:rPr>
              <a:t>,</a:t>
            </a:r>
            <a:r>
              <a:rPr lang="en-US" sz="900" dirty="0">
                <a:solidFill>
                  <a:srgbClr val="000000"/>
                </a:solidFill>
                <a:latin typeface="Consolas" panose="020B0609020204030204" pitchFamily="49" charset="0"/>
              </a:rPr>
              <a:t> source_vocabulary_id</a:t>
            </a:r>
            <a:r>
              <a:rPr lang="en-US" sz="900" dirty="0">
                <a:solidFill>
                  <a:srgbClr val="808080"/>
                </a:solidFill>
                <a:latin typeface="Consolas" panose="020B0609020204030204" pitchFamily="49" charset="0"/>
              </a:rPr>
              <a:t>,</a:t>
            </a:r>
            <a:r>
              <a:rPr lang="en-US" sz="900" dirty="0">
                <a:solidFill>
                  <a:srgbClr val="000000"/>
                </a:solidFill>
                <a:latin typeface="Consolas" panose="020B0609020204030204" pitchFamily="49" charset="0"/>
              </a:rPr>
              <a:t> c1</a:t>
            </a:r>
            <a:r>
              <a:rPr lang="en-US" sz="900" dirty="0">
                <a:solidFill>
                  <a:srgbClr val="808080"/>
                </a:solidFill>
                <a:latin typeface="Consolas" panose="020B0609020204030204" pitchFamily="49" charset="0"/>
              </a:rPr>
              <a:t>.</a:t>
            </a:r>
            <a:r>
              <a:rPr lang="en-US" sz="900" dirty="0">
                <a:solidFill>
                  <a:srgbClr val="000000"/>
                </a:solidFill>
                <a:latin typeface="Consolas" panose="020B0609020204030204" pitchFamily="49" charset="0"/>
              </a:rPr>
              <a:t>domain_id </a:t>
            </a:r>
            <a:r>
              <a:rPr lang="en-US" sz="900" dirty="0">
                <a:solidFill>
                  <a:srgbClr val="0000FF"/>
                </a:solidFill>
                <a:latin typeface="Consolas" panose="020B0609020204030204" pitchFamily="49" charset="0"/>
              </a:rPr>
              <a:t>AS</a:t>
            </a:r>
            <a:r>
              <a:rPr lang="en-US" sz="900" dirty="0">
                <a:solidFill>
                  <a:srgbClr val="000000"/>
                </a:solidFill>
                <a:latin typeface="Consolas" panose="020B0609020204030204" pitchFamily="49" charset="0"/>
              </a:rPr>
              <a:t> SOURCE_DOMAIN_ID</a:t>
            </a:r>
            <a:r>
              <a:rPr lang="en-US" sz="900" dirty="0">
                <a:solidFill>
                  <a:srgbClr val="808080"/>
                </a:solidFill>
                <a:latin typeface="Consolas" panose="020B0609020204030204" pitchFamily="49" charset="0"/>
              </a:rPr>
              <a:t>,</a:t>
            </a:r>
            <a:r>
              <a:rPr lang="en-US" sz="900" dirty="0">
                <a:solidFill>
                  <a:srgbClr val="000000"/>
                </a:solidFill>
                <a:latin typeface="Consolas" panose="020B0609020204030204" pitchFamily="49" charset="0"/>
              </a:rPr>
              <a:t> c2</a:t>
            </a:r>
            <a:r>
              <a:rPr lang="en-US" sz="900" dirty="0">
                <a:solidFill>
                  <a:srgbClr val="808080"/>
                </a:solidFill>
                <a:latin typeface="Consolas" panose="020B0609020204030204" pitchFamily="49" charset="0"/>
              </a:rPr>
              <a:t>.</a:t>
            </a:r>
            <a:r>
              <a:rPr lang="en-US" sz="900" dirty="0">
                <a:solidFill>
                  <a:srgbClr val="000000"/>
                </a:solidFill>
                <a:latin typeface="Consolas" panose="020B0609020204030204" pitchFamily="49" charset="0"/>
              </a:rPr>
              <a:t>CONCEPT_CLASS_ID </a:t>
            </a:r>
            <a:r>
              <a:rPr lang="en-US" sz="900" dirty="0">
                <a:solidFill>
                  <a:srgbClr val="0000FF"/>
                </a:solidFill>
                <a:latin typeface="Consolas" panose="020B0609020204030204" pitchFamily="49" charset="0"/>
              </a:rPr>
              <a:t>AS</a:t>
            </a:r>
            <a:r>
              <a:rPr lang="en-US" sz="900" dirty="0">
                <a:solidFill>
                  <a:srgbClr val="000000"/>
                </a:solidFill>
                <a:latin typeface="Consolas" panose="020B0609020204030204" pitchFamily="49" charset="0"/>
              </a:rPr>
              <a:t> SOURCE_CONCEPT_CLASS_ID</a:t>
            </a:r>
            <a:r>
              <a:rPr lang="en-US" sz="900" dirty="0">
                <a:solidFill>
                  <a:srgbClr val="808080"/>
                </a:solidFill>
                <a:latin typeface="Consolas" panose="020B0609020204030204" pitchFamily="49" charset="0"/>
              </a:rPr>
              <a:t>,</a:t>
            </a:r>
            <a:r>
              <a:rPr lang="en-US" sz="900" dirty="0">
                <a:solidFill>
                  <a:srgbClr val="000000"/>
                </a:solidFill>
                <a:latin typeface="Consolas" panose="020B0609020204030204" pitchFamily="49" charset="0"/>
              </a:rPr>
              <a:t>c1</a:t>
            </a:r>
            <a:r>
              <a:rPr lang="en-US" sz="900" dirty="0">
                <a:solidFill>
                  <a:srgbClr val="808080"/>
                </a:solidFill>
                <a:latin typeface="Consolas" panose="020B0609020204030204" pitchFamily="49" charset="0"/>
              </a:rPr>
              <a:t>.</a:t>
            </a:r>
            <a:r>
              <a:rPr lang="en-US" sz="900" dirty="0">
                <a:solidFill>
                  <a:srgbClr val="000000"/>
                </a:solidFill>
                <a:latin typeface="Consolas" panose="020B0609020204030204" pitchFamily="49" charset="0"/>
              </a:rPr>
              <a:t>VALID_START_DATE </a:t>
            </a:r>
            <a:r>
              <a:rPr lang="en-US" sz="900" dirty="0">
                <a:solidFill>
                  <a:srgbClr val="0000FF"/>
                </a:solidFill>
                <a:latin typeface="Consolas" panose="020B0609020204030204" pitchFamily="49" charset="0"/>
              </a:rPr>
              <a:t>AS</a:t>
            </a:r>
            <a:r>
              <a:rPr lang="en-US" sz="900" dirty="0">
                <a:solidFill>
                  <a:srgbClr val="000000"/>
                </a:solidFill>
                <a:latin typeface="Consolas" panose="020B0609020204030204" pitchFamily="49" charset="0"/>
              </a:rPr>
              <a:t> SOURCE_VALID_START_DATE</a:t>
            </a:r>
            <a:r>
              <a:rPr lang="en-US" sz="900" dirty="0">
                <a:solidFill>
                  <a:srgbClr val="808080"/>
                </a:solidFill>
                <a:latin typeface="Consolas" panose="020B0609020204030204" pitchFamily="49" charset="0"/>
              </a:rPr>
              <a:t>,</a:t>
            </a:r>
            <a:r>
              <a:rPr lang="en-US" sz="900" dirty="0">
                <a:solidFill>
                  <a:srgbClr val="000000"/>
                </a:solidFill>
                <a:latin typeface="Consolas" panose="020B0609020204030204" pitchFamily="49" charset="0"/>
              </a:rPr>
              <a:t> </a:t>
            </a:r>
          </a:p>
          <a:p>
            <a:pPr marL="0" indent="0">
              <a:buNone/>
            </a:pPr>
            <a:r>
              <a:rPr lang="en-US" sz="900" dirty="0">
                <a:solidFill>
                  <a:srgbClr val="000000"/>
                </a:solidFill>
                <a:latin typeface="Consolas" panose="020B0609020204030204" pitchFamily="49" charset="0"/>
              </a:rPr>
              <a:t>c1</a:t>
            </a:r>
            <a:r>
              <a:rPr lang="en-US" sz="900" dirty="0">
                <a:solidFill>
                  <a:srgbClr val="808080"/>
                </a:solidFill>
                <a:latin typeface="Consolas" panose="020B0609020204030204" pitchFamily="49" charset="0"/>
              </a:rPr>
              <a:t>.</a:t>
            </a:r>
            <a:r>
              <a:rPr lang="en-US" sz="900" dirty="0">
                <a:solidFill>
                  <a:srgbClr val="000000"/>
                </a:solidFill>
                <a:latin typeface="Consolas" panose="020B0609020204030204" pitchFamily="49" charset="0"/>
              </a:rPr>
              <a:t>VALID_END_DATE </a:t>
            </a:r>
            <a:r>
              <a:rPr lang="en-US" sz="900" dirty="0">
                <a:solidFill>
                  <a:srgbClr val="0000FF"/>
                </a:solidFill>
                <a:latin typeface="Consolas" panose="020B0609020204030204" pitchFamily="49" charset="0"/>
              </a:rPr>
              <a:t>AS</a:t>
            </a:r>
            <a:r>
              <a:rPr lang="en-US" sz="900" dirty="0">
                <a:solidFill>
                  <a:srgbClr val="000000"/>
                </a:solidFill>
                <a:latin typeface="Consolas" panose="020B0609020204030204" pitchFamily="49" charset="0"/>
              </a:rPr>
              <a:t> SOURCE_VALID_END_DATE</a:t>
            </a:r>
            <a:r>
              <a:rPr lang="en-US" sz="900" dirty="0">
                <a:solidFill>
                  <a:srgbClr val="808080"/>
                </a:solidFill>
                <a:latin typeface="Consolas" panose="020B0609020204030204" pitchFamily="49" charset="0"/>
              </a:rPr>
              <a:t>,</a:t>
            </a:r>
            <a:r>
              <a:rPr lang="en-US" sz="900" dirty="0">
                <a:solidFill>
                  <a:srgbClr val="000000"/>
                </a:solidFill>
                <a:latin typeface="Consolas" panose="020B0609020204030204" pitchFamily="49" charset="0"/>
              </a:rPr>
              <a:t> stcm</a:t>
            </a:r>
            <a:r>
              <a:rPr lang="en-US" sz="900" dirty="0">
                <a:solidFill>
                  <a:srgbClr val="808080"/>
                </a:solidFill>
                <a:latin typeface="Consolas" panose="020B0609020204030204" pitchFamily="49" charset="0"/>
              </a:rPr>
              <a:t>.</a:t>
            </a:r>
            <a:r>
              <a:rPr lang="en-US" sz="900" dirty="0">
                <a:solidFill>
                  <a:srgbClr val="000000"/>
                </a:solidFill>
                <a:latin typeface="Consolas" panose="020B0609020204030204" pitchFamily="49" charset="0"/>
              </a:rPr>
              <a:t>INVALID_REASON </a:t>
            </a:r>
            <a:r>
              <a:rPr lang="en-US" sz="900" dirty="0">
                <a:solidFill>
                  <a:srgbClr val="0000FF"/>
                </a:solidFill>
                <a:latin typeface="Consolas" panose="020B0609020204030204" pitchFamily="49" charset="0"/>
              </a:rPr>
              <a:t>AS</a:t>
            </a:r>
            <a:r>
              <a:rPr lang="en-US" sz="900" dirty="0">
                <a:solidFill>
                  <a:srgbClr val="000000"/>
                </a:solidFill>
                <a:latin typeface="Consolas" panose="020B0609020204030204" pitchFamily="49" charset="0"/>
              </a:rPr>
              <a:t> SOURCE_INVALID_REASON</a:t>
            </a:r>
            <a:r>
              <a:rPr lang="en-US" sz="900" dirty="0">
                <a:solidFill>
                  <a:srgbClr val="808080"/>
                </a:solidFill>
                <a:latin typeface="Consolas" panose="020B0609020204030204" pitchFamily="49" charset="0"/>
              </a:rPr>
              <a:t>,</a:t>
            </a:r>
            <a:r>
              <a:rPr lang="en-US" sz="900" dirty="0">
                <a:solidFill>
                  <a:srgbClr val="000000"/>
                </a:solidFill>
                <a:latin typeface="Consolas" panose="020B0609020204030204" pitchFamily="49" charset="0"/>
              </a:rPr>
              <a:t>target_concept_id</a:t>
            </a:r>
            <a:r>
              <a:rPr lang="en-US" sz="900" dirty="0">
                <a:solidFill>
                  <a:srgbClr val="808080"/>
                </a:solidFill>
                <a:latin typeface="Consolas" panose="020B0609020204030204" pitchFamily="49" charset="0"/>
              </a:rPr>
              <a:t>,</a:t>
            </a:r>
            <a:r>
              <a:rPr lang="en-US" sz="900" dirty="0">
                <a:solidFill>
                  <a:srgbClr val="000000"/>
                </a:solidFill>
                <a:latin typeface="Consolas" panose="020B0609020204030204" pitchFamily="49" charset="0"/>
              </a:rPr>
              <a:t> </a:t>
            </a:r>
          </a:p>
          <a:p>
            <a:pPr marL="0" indent="0">
              <a:buNone/>
            </a:pPr>
            <a:r>
              <a:rPr lang="en-US" sz="900" dirty="0">
                <a:solidFill>
                  <a:srgbClr val="000000"/>
                </a:solidFill>
                <a:latin typeface="Consolas" panose="020B0609020204030204" pitchFamily="49" charset="0"/>
              </a:rPr>
              <a:t>c2</a:t>
            </a:r>
            <a:r>
              <a:rPr lang="en-US" sz="900" dirty="0">
                <a:solidFill>
                  <a:srgbClr val="808080"/>
                </a:solidFill>
                <a:latin typeface="Consolas" panose="020B0609020204030204" pitchFamily="49" charset="0"/>
              </a:rPr>
              <a:t>.</a:t>
            </a:r>
            <a:r>
              <a:rPr lang="en-US" sz="900" dirty="0">
                <a:solidFill>
                  <a:srgbClr val="000000"/>
                </a:solidFill>
                <a:latin typeface="Consolas" panose="020B0609020204030204" pitchFamily="49" charset="0"/>
              </a:rPr>
              <a:t>CONCEPT_NAME </a:t>
            </a:r>
            <a:r>
              <a:rPr lang="en-US" sz="900" dirty="0">
                <a:solidFill>
                  <a:srgbClr val="0000FF"/>
                </a:solidFill>
                <a:latin typeface="Consolas" panose="020B0609020204030204" pitchFamily="49" charset="0"/>
              </a:rPr>
              <a:t>AS</a:t>
            </a:r>
            <a:r>
              <a:rPr lang="en-US" sz="900" dirty="0">
                <a:solidFill>
                  <a:srgbClr val="000000"/>
                </a:solidFill>
                <a:latin typeface="Consolas" panose="020B0609020204030204" pitchFamily="49" charset="0"/>
              </a:rPr>
              <a:t> TARGET_CONCEPT_NAME</a:t>
            </a:r>
            <a:r>
              <a:rPr lang="en-US" sz="900" dirty="0">
                <a:solidFill>
                  <a:srgbClr val="808080"/>
                </a:solidFill>
                <a:latin typeface="Consolas" panose="020B0609020204030204" pitchFamily="49" charset="0"/>
              </a:rPr>
              <a:t>,</a:t>
            </a:r>
            <a:r>
              <a:rPr lang="en-US" sz="900" dirty="0">
                <a:solidFill>
                  <a:srgbClr val="000000"/>
                </a:solidFill>
                <a:latin typeface="Consolas" panose="020B0609020204030204" pitchFamily="49" charset="0"/>
              </a:rPr>
              <a:t> target_vocabulary_id</a:t>
            </a:r>
            <a:r>
              <a:rPr lang="en-US" sz="900" dirty="0">
                <a:solidFill>
                  <a:srgbClr val="808080"/>
                </a:solidFill>
                <a:latin typeface="Consolas" panose="020B0609020204030204" pitchFamily="49" charset="0"/>
              </a:rPr>
              <a:t>,</a:t>
            </a:r>
            <a:r>
              <a:rPr lang="en-US" sz="900" dirty="0">
                <a:solidFill>
                  <a:srgbClr val="000000"/>
                </a:solidFill>
                <a:latin typeface="Consolas" panose="020B0609020204030204" pitchFamily="49" charset="0"/>
              </a:rPr>
              <a:t> c2</a:t>
            </a:r>
            <a:r>
              <a:rPr lang="en-US" sz="900" dirty="0">
                <a:solidFill>
                  <a:srgbClr val="808080"/>
                </a:solidFill>
                <a:latin typeface="Consolas" panose="020B0609020204030204" pitchFamily="49" charset="0"/>
              </a:rPr>
              <a:t>.</a:t>
            </a:r>
            <a:r>
              <a:rPr lang="en-US" sz="900" dirty="0">
                <a:solidFill>
                  <a:srgbClr val="000000"/>
                </a:solidFill>
                <a:latin typeface="Consolas" panose="020B0609020204030204" pitchFamily="49" charset="0"/>
              </a:rPr>
              <a:t>domain_id </a:t>
            </a:r>
            <a:r>
              <a:rPr lang="en-US" sz="900" dirty="0">
                <a:solidFill>
                  <a:srgbClr val="0000FF"/>
                </a:solidFill>
                <a:latin typeface="Consolas" panose="020B0609020204030204" pitchFamily="49" charset="0"/>
              </a:rPr>
              <a:t>AS</a:t>
            </a:r>
            <a:r>
              <a:rPr lang="en-US" sz="900" dirty="0">
                <a:solidFill>
                  <a:srgbClr val="000000"/>
                </a:solidFill>
                <a:latin typeface="Consolas" panose="020B0609020204030204" pitchFamily="49" charset="0"/>
              </a:rPr>
              <a:t> TARGET_DOMAIN_ID</a:t>
            </a:r>
            <a:r>
              <a:rPr lang="en-US" sz="900" dirty="0">
                <a:solidFill>
                  <a:srgbClr val="808080"/>
                </a:solidFill>
                <a:latin typeface="Consolas" panose="020B0609020204030204" pitchFamily="49" charset="0"/>
              </a:rPr>
              <a:t>,</a:t>
            </a:r>
            <a:r>
              <a:rPr lang="en-US" sz="900" dirty="0">
                <a:solidFill>
                  <a:srgbClr val="000000"/>
                </a:solidFill>
                <a:latin typeface="Consolas" panose="020B0609020204030204" pitchFamily="49" charset="0"/>
              </a:rPr>
              <a:t> </a:t>
            </a:r>
          </a:p>
          <a:p>
            <a:pPr marL="0" indent="0">
              <a:buNone/>
            </a:pPr>
            <a:r>
              <a:rPr lang="en-US" sz="900" dirty="0">
                <a:solidFill>
                  <a:srgbClr val="000000"/>
                </a:solidFill>
                <a:latin typeface="Consolas" panose="020B0609020204030204" pitchFamily="49" charset="0"/>
              </a:rPr>
              <a:t>c2</a:t>
            </a:r>
            <a:r>
              <a:rPr lang="en-US" sz="900" dirty="0">
                <a:solidFill>
                  <a:srgbClr val="808080"/>
                </a:solidFill>
                <a:latin typeface="Consolas" panose="020B0609020204030204" pitchFamily="49" charset="0"/>
              </a:rPr>
              <a:t>.</a:t>
            </a:r>
            <a:r>
              <a:rPr lang="en-US" sz="900" dirty="0">
                <a:solidFill>
                  <a:srgbClr val="000000"/>
                </a:solidFill>
                <a:latin typeface="Consolas" panose="020B0609020204030204" pitchFamily="49" charset="0"/>
              </a:rPr>
              <a:t>concept_class_id </a:t>
            </a:r>
            <a:r>
              <a:rPr lang="en-US" sz="900" dirty="0">
                <a:solidFill>
                  <a:srgbClr val="0000FF"/>
                </a:solidFill>
                <a:latin typeface="Consolas" panose="020B0609020204030204" pitchFamily="49" charset="0"/>
              </a:rPr>
              <a:t>AS</a:t>
            </a:r>
            <a:r>
              <a:rPr lang="en-US" sz="900" dirty="0">
                <a:solidFill>
                  <a:srgbClr val="000000"/>
                </a:solidFill>
                <a:latin typeface="Consolas" panose="020B0609020204030204" pitchFamily="49" charset="0"/>
              </a:rPr>
              <a:t> TARGET_CONCEPT_CLASS_ID</a:t>
            </a:r>
            <a:r>
              <a:rPr lang="en-US" sz="900" dirty="0">
                <a:solidFill>
                  <a:srgbClr val="808080"/>
                </a:solidFill>
                <a:latin typeface="Consolas" panose="020B0609020204030204" pitchFamily="49" charset="0"/>
              </a:rPr>
              <a:t>,</a:t>
            </a:r>
            <a:r>
              <a:rPr lang="en-US" sz="900" dirty="0">
                <a:solidFill>
                  <a:srgbClr val="000000"/>
                </a:solidFill>
                <a:latin typeface="Consolas" panose="020B0609020204030204" pitchFamily="49" charset="0"/>
              </a:rPr>
              <a:t> c2</a:t>
            </a:r>
            <a:r>
              <a:rPr lang="en-US" sz="900" dirty="0">
                <a:solidFill>
                  <a:srgbClr val="808080"/>
                </a:solidFill>
                <a:latin typeface="Consolas" panose="020B0609020204030204" pitchFamily="49" charset="0"/>
              </a:rPr>
              <a:t>.</a:t>
            </a:r>
            <a:r>
              <a:rPr lang="en-US" sz="900" dirty="0">
                <a:solidFill>
                  <a:srgbClr val="000000"/>
                </a:solidFill>
                <a:latin typeface="Consolas" panose="020B0609020204030204" pitchFamily="49" charset="0"/>
              </a:rPr>
              <a:t>INVALID_REASON </a:t>
            </a:r>
            <a:r>
              <a:rPr lang="en-US" sz="900" dirty="0">
                <a:solidFill>
                  <a:srgbClr val="0000FF"/>
                </a:solidFill>
                <a:latin typeface="Consolas" panose="020B0609020204030204" pitchFamily="49" charset="0"/>
              </a:rPr>
              <a:t>AS</a:t>
            </a:r>
            <a:r>
              <a:rPr lang="en-US" sz="900" dirty="0">
                <a:solidFill>
                  <a:srgbClr val="000000"/>
                </a:solidFill>
                <a:latin typeface="Consolas" panose="020B0609020204030204" pitchFamily="49" charset="0"/>
              </a:rPr>
              <a:t> TARGET_INVALID_REASON</a:t>
            </a:r>
            <a:r>
              <a:rPr lang="en-US" sz="900" dirty="0">
                <a:solidFill>
                  <a:srgbClr val="808080"/>
                </a:solidFill>
                <a:latin typeface="Consolas" panose="020B0609020204030204" pitchFamily="49" charset="0"/>
              </a:rPr>
              <a:t>,</a:t>
            </a:r>
            <a:r>
              <a:rPr lang="en-US" sz="900" dirty="0">
                <a:solidFill>
                  <a:srgbClr val="000000"/>
                </a:solidFill>
                <a:latin typeface="Consolas" panose="020B0609020204030204" pitchFamily="49" charset="0"/>
              </a:rPr>
              <a:t> </a:t>
            </a:r>
          </a:p>
          <a:p>
            <a:pPr marL="0" indent="0">
              <a:buNone/>
            </a:pPr>
            <a:r>
              <a:rPr lang="en-US" sz="900" dirty="0">
                <a:solidFill>
                  <a:srgbClr val="000000"/>
                </a:solidFill>
                <a:latin typeface="Consolas" panose="020B0609020204030204" pitchFamily="49" charset="0"/>
              </a:rPr>
              <a:t>c2</a:t>
            </a:r>
            <a:r>
              <a:rPr lang="en-US" sz="900" dirty="0">
                <a:solidFill>
                  <a:srgbClr val="808080"/>
                </a:solidFill>
                <a:latin typeface="Consolas" panose="020B0609020204030204" pitchFamily="49" charset="0"/>
              </a:rPr>
              <a:t>.</a:t>
            </a:r>
            <a:r>
              <a:rPr lang="en-US" sz="900" dirty="0">
                <a:solidFill>
                  <a:srgbClr val="000000"/>
                </a:solidFill>
                <a:latin typeface="Consolas" panose="020B0609020204030204" pitchFamily="49" charset="0"/>
              </a:rPr>
              <a:t>standard_concept </a:t>
            </a:r>
            <a:r>
              <a:rPr lang="en-US" sz="900" dirty="0">
                <a:solidFill>
                  <a:srgbClr val="0000FF"/>
                </a:solidFill>
                <a:latin typeface="Consolas" panose="020B0609020204030204" pitchFamily="49" charset="0"/>
              </a:rPr>
              <a:t>AS</a:t>
            </a:r>
            <a:r>
              <a:rPr lang="en-US" sz="900" dirty="0">
                <a:solidFill>
                  <a:srgbClr val="000000"/>
                </a:solidFill>
                <a:latin typeface="Consolas" panose="020B0609020204030204" pitchFamily="49" charset="0"/>
              </a:rPr>
              <a:t> TARGET_STANDARD_CONCEPT</a:t>
            </a:r>
          </a:p>
          <a:p>
            <a:pPr marL="0" indent="0">
              <a:buNone/>
            </a:pPr>
            <a:r>
              <a:rPr lang="en-US" sz="900" dirty="0">
                <a:solidFill>
                  <a:srgbClr val="000000"/>
                </a:solidFill>
                <a:latin typeface="Consolas" panose="020B0609020204030204" pitchFamily="49" charset="0"/>
              </a:rPr>
              <a:t>       </a:t>
            </a:r>
            <a:r>
              <a:rPr lang="en-US" sz="900" dirty="0">
                <a:solidFill>
                  <a:srgbClr val="0000FF"/>
                </a:solidFill>
                <a:latin typeface="Consolas" panose="020B0609020204030204" pitchFamily="49" charset="0"/>
              </a:rPr>
              <a:t>FROM</a:t>
            </a:r>
            <a:r>
              <a:rPr lang="en-US" sz="900" dirty="0">
                <a:solidFill>
                  <a:srgbClr val="000000"/>
                </a:solidFill>
                <a:latin typeface="Consolas" panose="020B0609020204030204" pitchFamily="49" charset="0"/>
              </a:rPr>
              <a:t> source_to_concept_map stcm</a:t>
            </a:r>
          </a:p>
          <a:p>
            <a:pPr marL="0" indent="0">
              <a:buNone/>
            </a:pPr>
            <a:r>
              <a:rPr lang="en-US" sz="900" dirty="0">
                <a:solidFill>
                  <a:srgbClr val="000000"/>
                </a:solidFill>
                <a:latin typeface="Consolas" panose="020B0609020204030204" pitchFamily="49" charset="0"/>
              </a:rPr>
              <a:t>              </a:t>
            </a:r>
            <a:r>
              <a:rPr lang="en-US" sz="900" dirty="0">
                <a:solidFill>
                  <a:srgbClr val="808080"/>
                </a:solidFill>
                <a:latin typeface="Consolas" panose="020B0609020204030204" pitchFamily="49" charset="0"/>
              </a:rPr>
              <a:t>LEFT</a:t>
            </a:r>
            <a:r>
              <a:rPr lang="en-US" sz="900" dirty="0">
                <a:solidFill>
                  <a:srgbClr val="000000"/>
                </a:solidFill>
                <a:latin typeface="Consolas" panose="020B0609020204030204" pitchFamily="49" charset="0"/>
              </a:rPr>
              <a:t> </a:t>
            </a:r>
            <a:r>
              <a:rPr lang="en-US" sz="900" dirty="0">
                <a:solidFill>
                  <a:srgbClr val="808080"/>
                </a:solidFill>
                <a:latin typeface="Consolas" panose="020B0609020204030204" pitchFamily="49" charset="0"/>
              </a:rPr>
              <a:t>OUTER</a:t>
            </a:r>
            <a:r>
              <a:rPr lang="en-US" sz="900" dirty="0">
                <a:solidFill>
                  <a:srgbClr val="000000"/>
                </a:solidFill>
                <a:latin typeface="Consolas" panose="020B0609020204030204" pitchFamily="49" charset="0"/>
              </a:rPr>
              <a:t> </a:t>
            </a:r>
            <a:r>
              <a:rPr lang="en-US" sz="900" dirty="0">
                <a:solidFill>
                  <a:srgbClr val="808080"/>
                </a:solidFill>
                <a:latin typeface="Consolas" panose="020B0609020204030204" pitchFamily="49" charset="0"/>
              </a:rPr>
              <a:t>JOIN</a:t>
            </a:r>
            <a:r>
              <a:rPr lang="en-US" sz="900" dirty="0">
                <a:solidFill>
                  <a:srgbClr val="000000"/>
                </a:solidFill>
                <a:latin typeface="Consolas" panose="020B0609020204030204" pitchFamily="49" charset="0"/>
              </a:rPr>
              <a:t> CONCEPT c1</a:t>
            </a:r>
          </a:p>
          <a:p>
            <a:pPr marL="0" indent="0">
              <a:buNone/>
            </a:pPr>
            <a:r>
              <a:rPr lang="fr-FR" sz="900" dirty="0">
                <a:solidFill>
                  <a:srgbClr val="000000"/>
                </a:solidFill>
                <a:latin typeface="Consolas" panose="020B0609020204030204" pitchFamily="49" charset="0"/>
              </a:rPr>
              <a:t>                     </a:t>
            </a:r>
            <a:r>
              <a:rPr lang="fr-FR" sz="900" dirty="0">
                <a:solidFill>
                  <a:srgbClr val="0000FF"/>
                </a:solidFill>
                <a:latin typeface="Consolas" panose="020B0609020204030204" pitchFamily="49" charset="0"/>
              </a:rPr>
              <a:t>ON</a:t>
            </a:r>
            <a:r>
              <a:rPr lang="fr-FR" sz="900" dirty="0">
                <a:solidFill>
                  <a:srgbClr val="000000"/>
                </a:solidFill>
                <a:latin typeface="Consolas" panose="020B0609020204030204" pitchFamily="49" charset="0"/>
              </a:rPr>
              <a:t> c1</a:t>
            </a:r>
            <a:r>
              <a:rPr lang="fr-FR" sz="900" dirty="0">
                <a:solidFill>
                  <a:srgbClr val="808080"/>
                </a:solidFill>
                <a:latin typeface="Consolas" panose="020B0609020204030204" pitchFamily="49" charset="0"/>
              </a:rPr>
              <a:t>.</a:t>
            </a:r>
            <a:r>
              <a:rPr lang="fr-FR" sz="900" dirty="0">
                <a:solidFill>
                  <a:srgbClr val="000000"/>
                </a:solidFill>
                <a:latin typeface="Consolas" panose="020B0609020204030204" pitchFamily="49" charset="0"/>
              </a:rPr>
              <a:t>concept_id </a:t>
            </a:r>
            <a:r>
              <a:rPr lang="fr-FR" sz="900" dirty="0">
                <a:solidFill>
                  <a:srgbClr val="808080"/>
                </a:solidFill>
                <a:latin typeface="Consolas" panose="020B0609020204030204" pitchFamily="49" charset="0"/>
              </a:rPr>
              <a:t>=</a:t>
            </a:r>
            <a:r>
              <a:rPr lang="fr-FR" sz="900" dirty="0">
                <a:solidFill>
                  <a:srgbClr val="000000"/>
                </a:solidFill>
                <a:latin typeface="Consolas" panose="020B0609020204030204" pitchFamily="49" charset="0"/>
              </a:rPr>
              <a:t> stcm</a:t>
            </a:r>
            <a:r>
              <a:rPr lang="fr-FR" sz="900" dirty="0">
                <a:solidFill>
                  <a:srgbClr val="808080"/>
                </a:solidFill>
                <a:latin typeface="Consolas" panose="020B0609020204030204" pitchFamily="49" charset="0"/>
              </a:rPr>
              <a:t>.</a:t>
            </a:r>
            <a:r>
              <a:rPr lang="fr-FR" sz="900" dirty="0">
                <a:solidFill>
                  <a:srgbClr val="000000"/>
                </a:solidFill>
                <a:latin typeface="Consolas" panose="020B0609020204030204" pitchFamily="49" charset="0"/>
              </a:rPr>
              <a:t>source_concept_id</a:t>
            </a:r>
          </a:p>
          <a:p>
            <a:pPr marL="0" indent="0">
              <a:buNone/>
            </a:pPr>
            <a:r>
              <a:rPr lang="en-US" sz="900" dirty="0">
                <a:solidFill>
                  <a:srgbClr val="000000"/>
                </a:solidFill>
                <a:latin typeface="Consolas" panose="020B0609020204030204" pitchFamily="49" charset="0"/>
              </a:rPr>
              <a:t>              </a:t>
            </a:r>
            <a:r>
              <a:rPr lang="en-US" sz="900" dirty="0">
                <a:solidFill>
                  <a:srgbClr val="808080"/>
                </a:solidFill>
                <a:latin typeface="Consolas" panose="020B0609020204030204" pitchFamily="49" charset="0"/>
              </a:rPr>
              <a:t>LEFT</a:t>
            </a:r>
            <a:r>
              <a:rPr lang="en-US" sz="900" dirty="0">
                <a:solidFill>
                  <a:srgbClr val="000000"/>
                </a:solidFill>
                <a:latin typeface="Consolas" panose="020B0609020204030204" pitchFamily="49" charset="0"/>
              </a:rPr>
              <a:t> </a:t>
            </a:r>
            <a:r>
              <a:rPr lang="en-US" sz="900" dirty="0">
                <a:solidFill>
                  <a:srgbClr val="808080"/>
                </a:solidFill>
                <a:latin typeface="Consolas" panose="020B0609020204030204" pitchFamily="49" charset="0"/>
              </a:rPr>
              <a:t>OUTER</a:t>
            </a:r>
            <a:r>
              <a:rPr lang="en-US" sz="900" dirty="0">
                <a:solidFill>
                  <a:srgbClr val="000000"/>
                </a:solidFill>
                <a:latin typeface="Consolas" panose="020B0609020204030204" pitchFamily="49" charset="0"/>
              </a:rPr>
              <a:t> </a:t>
            </a:r>
            <a:r>
              <a:rPr lang="en-US" sz="900" dirty="0">
                <a:solidFill>
                  <a:srgbClr val="808080"/>
                </a:solidFill>
                <a:latin typeface="Consolas" panose="020B0609020204030204" pitchFamily="49" charset="0"/>
              </a:rPr>
              <a:t>JOIN</a:t>
            </a:r>
            <a:r>
              <a:rPr lang="en-US" sz="900" dirty="0">
                <a:solidFill>
                  <a:srgbClr val="000000"/>
                </a:solidFill>
                <a:latin typeface="Consolas" panose="020B0609020204030204" pitchFamily="49" charset="0"/>
              </a:rPr>
              <a:t> CONCEPT c2</a:t>
            </a:r>
          </a:p>
          <a:p>
            <a:pPr marL="0" indent="0">
              <a:buNone/>
            </a:pPr>
            <a:r>
              <a:rPr lang="en-US" sz="900" dirty="0">
                <a:solidFill>
                  <a:srgbClr val="000000"/>
                </a:solidFill>
                <a:latin typeface="Consolas" panose="020B0609020204030204" pitchFamily="49" charset="0"/>
              </a:rPr>
              <a:t>                     </a:t>
            </a:r>
            <a:r>
              <a:rPr lang="en-US" sz="900" dirty="0">
                <a:solidFill>
                  <a:srgbClr val="0000FF"/>
                </a:solidFill>
                <a:latin typeface="Consolas" panose="020B0609020204030204" pitchFamily="49" charset="0"/>
              </a:rPr>
              <a:t>ON</a:t>
            </a:r>
            <a:r>
              <a:rPr lang="en-US" sz="900" dirty="0">
                <a:solidFill>
                  <a:srgbClr val="000000"/>
                </a:solidFill>
                <a:latin typeface="Consolas" panose="020B0609020204030204" pitchFamily="49" charset="0"/>
              </a:rPr>
              <a:t> c2</a:t>
            </a:r>
            <a:r>
              <a:rPr lang="en-US" sz="900" dirty="0">
                <a:solidFill>
                  <a:srgbClr val="808080"/>
                </a:solidFill>
                <a:latin typeface="Consolas" panose="020B0609020204030204" pitchFamily="49" charset="0"/>
              </a:rPr>
              <a:t>.</a:t>
            </a:r>
            <a:r>
              <a:rPr lang="en-US" sz="900" dirty="0">
                <a:solidFill>
                  <a:srgbClr val="000000"/>
                </a:solidFill>
                <a:latin typeface="Consolas" panose="020B0609020204030204" pitchFamily="49" charset="0"/>
              </a:rPr>
              <a:t>CONCEPT_ID </a:t>
            </a:r>
            <a:r>
              <a:rPr lang="en-US" sz="900" dirty="0">
                <a:solidFill>
                  <a:srgbClr val="808080"/>
                </a:solidFill>
                <a:latin typeface="Consolas" panose="020B0609020204030204" pitchFamily="49" charset="0"/>
              </a:rPr>
              <a:t>=</a:t>
            </a:r>
            <a:r>
              <a:rPr lang="en-US" sz="900" dirty="0">
                <a:solidFill>
                  <a:srgbClr val="000000"/>
                </a:solidFill>
                <a:latin typeface="Consolas" panose="020B0609020204030204" pitchFamily="49" charset="0"/>
              </a:rPr>
              <a:t> stcm</a:t>
            </a:r>
            <a:r>
              <a:rPr lang="en-US" sz="900" dirty="0">
                <a:solidFill>
                  <a:srgbClr val="808080"/>
                </a:solidFill>
                <a:latin typeface="Consolas" panose="020B0609020204030204" pitchFamily="49" charset="0"/>
              </a:rPr>
              <a:t>.</a:t>
            </a:r>
            <a:r>
              <a:rPr lang="en-US" sz="900" dirty="0">
                <a:solidFill>
                  <a:srgbClr val="000000"/>
                </a:solidFill>
                <a:latin typeface="Consolas" panose="020B0609020204030204" pitchFamily="49" charset="0"/>
              </a:rPr>
              <a:t>target_concept_id</a:t>
            </a:r>
          </a:p>
          <a:p>
            <a:pPr marL="0" indent="0">
              <a:buNone/>
            </a:pPr>
            <a:r>
              <a:rPr lang="en-US" sz="900" dirty="0">
                <a:solidFill>
                  <a:srgbClr val="000000"/>
                </a:solidFill>
                <a:latin typeface="Consolas" panose="020B0609020204030204" pitchFamily="49" charset="0"/>
              </a:rPr>
              <a:t>       </a:t>
            </a:r>
            <a:r>
              <a:rPr lang="en-US" sz="900" dirty="0">
                <a:solidFill>
                  <a:srgbClr val="0000FF"/>
                </a:solidFill>
                <a:latin typeface="Consolas" panose="020B0609020204030204" pitchFamily="49" charset="0"/>
              </a:rPr>
              <a:t>WHERE</a:t>
            </a:r>
            <a:r>
              <a:rPr lang="en-US" sz="900" dirty="0">
                <a:solidFill>
                  <a:srgbClr val="000000"/>
                </a:solidFill>
                <a:latin typeface="Consolas" panose="020B0609020204030204" pitchFamily="49" charset="0"/>
              </a:rPr>
              <a:t> stcm</a:t>
            </a:r>
            <a:r>
              <a:rPr lang="en-US" sz="900" dirty="0">
                <a:solidFill>
                  <a:srgbClr val="808080"/>
                </a:solidFill>
                <a:latin typeface="Consolas" panose="020B0609020204030204" pitchFamily="49" charset="0"/>
              </a:rPr>
              <a:t>.</a:t>
            </a:r>
            <a:r>
              <a:rPr lang="en-US" sz="900" dirty="0">
                <a:solidFill>
                  <a:srgbClr val="000000"/>
                </a:solidFill>
                <a:latin typeface="Consolas" panose="020B0609020204030204" pitchFamily="49" charset="0"/>
              </a:rPr>
              <a:t>INVALID_REASON </a:t>
            </a:r>
            <a:r>
              <a:rPr lang="en-US" sz="900" dirty="0">
                <a:solidFill>
                  <a:srgbClr val="808080"/>
                </a:solidFill>
                <a:latin typeface="Consolas" panose="020B0609020204030204" pitchFamily="49" charset="0"/>
              </a:rPr>
              <a:t>IS</a:t>
            </a:r>
            <a:r>
              <a:rPr lang="en-US" sz="900" dirty="0">
                <a:solidFill>
                  <a:srgbClr val="000000"/>
                </a:solidFill>
                <a:latin typeface="Consolas" panose="020B0609020204030204" pitchFamily="49" charset="0"/>
              </a:rPr>
              <a:t> </a:t>
            </a:r>
            <a:r>
              <a:rPr lang="en-US" sz="900" dirty="0">
                <a:solidFill>
                  <a:srgbClr val="808080"/>
                </a:solidFill>
                <a:latin typeface="Consolas" panose="020B0609020204030204" pitchFamily="49" charset="0"/>
              </a:rPr>
              <a:t>NULL</a:t>
            </a:r>
            <a:endParaRPr lang="en-US" sz="900" dirty="0">
              <a:solidFill>
                <a:srgbClr val="000000"/>
              </a:solidFill>
              <a:latin typeface="Consolas" panose="020B0609020204030204" pitchFamily="49" charset="0"/>
            </a:endParaRPr>
          </a:p>
          <a:p>
            <a:pPr marL="0" indent="0">
              <a:buNone/>
            </a:pPr>
            <a:r>
              <a:rPr lang="en-US" sz="900" dirty="0">
                <a:solidFill>
                  <a:srgbClr val="808080"/>
                </a:solidFill>
                <a:latin typeface="Consolas" panose="020B0609020204030204" pitchFamily="49" charset="0"/>
              </a:rPr>
              <a:t>)</a:t>
            </a:r>
            <a:endParaRPr lang="en-US" sz="900" dirty="0">
              <a:solidFill>
                <a:srgbClr val="000000"/>
              </a:solidFill>
              <a:latin typeface="Consolas" panose="020B0609020204030204" pitchFamily="49" charset="0"/>
            </a:endParaRPr>
          </a:p>
          <a:p>
            <a:pPr marL="0" indent="0">
              <a:buNone/>
            </a:pPr>
            <a:r>
              <a:rPr lang="en-US" sz="900" dirty="0">
                <a:solidFill>
                  <a:srgbClr val="0000FF"/>
                </a:solidFill>
                <a:latin typeface="Consolas" panose="020B0609020204030204" pitchFamily="49" charset="0"/>
              </a:rPr>
              <a:t>SELECT</a:t>
            </a:r>
            <a:r>
              <a:rPr lang="en-US" sz="900" dirty="0">
                <a:solidFill>
                  <a:srgbClr val="000000"/>
                </a:solidFill>
                <a:latin typeface="Consolas" panose="020B0609020204030204" pitchFamily="49" charset="0"/>
              </a:rPr>
              <a:t> TARGET_CONCEPT_ID</a:t>
            </a:r>
            <a:r>
              <a:rPr lang="en-US" sz="900" dirty="0">
                <a:solidFill>
                  <a:srgbClr val="808080"/>
                </a:solidFill>
                <a:latin typeface="Consolas" panose="020B0609020204030204" pitchFamily="49" charset="0"/>
              </a:rPr>
              <a:t>,</a:t>
            </a:r>
            <a:r>
              <a:rPr lang="en-US" sz="900" dirty="0">
                <a:solidFill>
                  <a:srgbClr val="000000"/>
                </a:solidFill>
                <a:latin typeface="Consolas" panose="020B0609020204030204" pitchFamily="49" charset="0"/>
              </a:rPr>
              <a:t> TARGET_CONCEPT_NAME</a:t>
            </a:r>
            <a:r>
              <a:rPr lang="en-US" sz="900" dirty="0">
                <a:solidFill>
                  <a:srgbClr val="808080"/>
                </a:solidFill>
                <a:latin typeface="Consolas" panose="020B0609020204030204" pitchFamily="49" charset="0"/>
              </a:rPr>
              <a:t>,</a:t>
            </a:r>
            <a:r>
              <a:rPr lang="en-US" sz="900" dirty="0">
                <a:solidFill>
                  <a:srgbClr val="000000"/>
                </a:solidFill>
                <a:latin typeface="Consolas" panose="020B0609020204030204" pitchFamily="49" charset="0"/>
              </a:rPr>
              <a:t> TARGET_DOMAIN_ID</a:t>
            </a:r>
          </a:p>
          <a:p>
            <a:pPr marL="0" indent="0">
              <a:buNone/>
            </a:pPr>
            <a:r>
              <a:rPr lang="en-US" sz="900" dirty="0">
                <a:solidFill>
                  <a:srgbClr val="0000FF"/>
                </a:solidFill>
                <a:latin typeface="Consolas" panose="020B0609020204030204" pitchFamily="49" charset="0"/>
              </a:rPr>
              <a:t>FROM</a:t>
            </a:r>
            <a:r>
              <a:rPr lang="en-US" sz="900" dirty="0">
                <a:solidFill>
                  <a:srgbClr val="000000"/>
                </a:solidFill>
                <a:latin typeface="Consolas" panose="020B0609020204030204" pitchFamily="49" charset="0"/>
              </a:rPr>
              <a:t> CTE_VOCAB_MAP</a:t>
            </a:r>
          </a:p>
          <a:p>
            <a:pPr marL="0" indent="0">
              <a:buNone/>
            </a:pPr>
            <a:r>
              <a:rPr lang="en-US" sz="900" dirty="0">
                <a:solidFill>
                  <a:srgbClr val="0000FF"/>
                </a:solidFill>
                <a:latin typeface="Consolas" panose="020B0609020204030204" pitchFamily="49" charset="0"/>
              </a:rPr>
              <a:t>WHERE</a:t>
            </a:r>
            <a:r>
              <a:rPr lang="en-US" sz="900" dirty="0">
                <a:solidFill>
                  <a:srgbClr val="000000"/>
                </a:solidFill>
                <a:latin typeface="Consolas" panose="020B0609020204030204" pitchFamily="49" charset="0"/>
              </a:rPr>
              <a:t> SOURCE_CODE </a:t>
            </a:r>
            <a:r>
              <a:rPr lang="en-US" sz="900" dirty="0">
                <a:solidFill>
                  <a:srgbClr val="808080"/>
                </a:solidFill>
                <a:latin typeface="Consolas" panose="020B0609020204030204" pitchFamily="49" charset="0"/>
              </a:rPr>
              <a:t>=</a:t>
            </a:r>
            <a:r>
              <a:rPr lang="en-US" sz="900" dirty="0">
                <a:solidFill>
                  <a:srgbClr val="000000"/>
                </a:solidFill>
                <a:latin typeface="Consolas" panose="020B0609020204030204" pitchFamily="49" charset="0"/>
              </a:rPr>
              <a:t> </a:t>
            </a:r>
            <a:r>
              <a:rPr lang="en-US" sz="900" dirty="0">
                <a:solidFill>
                  <a:srgbClr val="FF0000"/>
                </a:solidFill>
                <a:highlight>
                  <a:srgbClr val="FFFF00"/>
                </a:highlight>
                <a:latin typeface="Consolas" panose="020B0609020204030204" pitchFamily="49" charset="0"/>
              </a:rPr>
              <a:t>'N94.6'</a:t>
            </a:r>
            <a:endParaRPr lang="en-US" sz="900" dirty="0">
              <a:solidFill>
                <a:srgbClr val="000000"/>
              </a:solidFill>
              <a:highlight>
                <a:srgbClr val="FFFF00"/>
              </a:highlight>
              <a:latin typeface="Consolas" panose="020B0609020204030204" pitchFamily="49" charset="0"/>
            </a:endParaRPr>
          </a:p>
          <a:p>
            <a:pPr marL="0" indent="0">
              <a:buNone/>
            </a:pPr>
            <a:r>
              <a:rPr lang="en-US" sz="900" dirty="0">
                <a:solidFill>
                  <a:srgbClr val="808080"/>
                </a:solidFill>
                <a:latin typeface="Consolas" panose="020B0609020204030204" pitchFamily="49" charset="0"/>
              </a:rPr>
              <a:t>AND</a:t>
            </a:r>
            <a:r>
              <a:rPr lang="en-US" sz="900" dirty="0">
                <a:solidFill>
                  <a:srgbClr val="000000"/>
                </a:solidFill>
                <a:latin typeface="Consolas" panose="020B0609020204030204" pitchFamily="49" charset="0"/>
              </a:rPr>
              <a:t> SOURCE_VOCABULARY_ID </a:t>
            </a:r>
            <a:r>
              <a:rPr lang="en-US" sz="900" dirty="0">
                <a:solidFill>
                  <a:srgbClr val="808080"/>
                </a:solidFill>
                <a:latin typeface="Consolas" panose="020B0609020204030204" pitchFamily="49" charset="0"/>
              </a:rPr>
              <a:t>=</a:t>
            </a:r>
            <a:r>
              <a:rPr lang="en-US" sz="900" dirty="0">
                <a:solidFill>
                  <a:srgbClr val="000000"/>
                </a:solidFill>
                <a:latin typeface="Consolas" panose="020B0609020204030204" pitchFamily="49" charset="0"/>
              </a:rPr>
              <a:t> </a:t>
            </a:r>
            <a:r>
              <a:rPr lang="en-US" sz="900" dirty="0">
                <a:solidFill>
                  <a:srgbClr val="FF0000"/>
                </a:solidFill>
                <a:highlight>
                  <a:srgbClr val="FFFF00"/>
                </a:highlight>
                <a:latin typeface="Consolas" panose="020B0609020204030204" pitchFamily="49" charset="0"/>
              </a:rPr>
              <a:t>'ICD10CM'</a:t>
            </a:r>
            <a:endParaRPr lang="en-US" sz="900" dirty="0">
              <a:solidFill>
                <a:srgbClr val="000000"/>
              </a:solidFill>
              <a:highlight>
                <a:srgbClr val="FFFF00"/>
              </a:highlight>
              <a:latin typeface="Consolas" panose="020B0609020204030204" pitchFamily="49" charset="0"/>
            </a:endParaRPr>
          </a:p>
          <a:p>
            <a:pPr marL="0" indent="0">
              <a:buNone/>
            </a:pPr>
            <a:r>
              <a:rPr lang="en-US" sz="900" dirty="0">
                <a:solidFill>
                  <a:srgbClr val="808080"/>
                </a:solidFill>
                <a:latin typeface="Consolas" panose="020B0609020204030204" pitchFamily="49" charset="0"/>
              </a:rPr>
              <a:t>AND</a:t>
            </a:r>
            <a:r>
              <a:rPr lang="en-US" sz="900" dirty="0">
                <a:solidFill>
                  <a:srgbClr val="000000"/>
                </a:solidFill>
                <a:latin typeface="Consolas" panose="020B0609020204030204" pitchFamily="49" charset="0"/>
              </a:rPr>
              <a:t> TARGET_STANDARD_CONCEPT </a:t>
            </a:r>
            <a:r>
              <a:rPr lang="en-US" sz="900" dirty="0">
                <a:solidFill>
                  <a:srgbClr val="808080"/>
                </a:solidFill>
                <a:latin typeface="Consolas" panose="020B0609020204030204" pitchFamily="49" charset="0"/>
              </a:rPr>
              <a:t>=</a:t>
            </a:r>
            <a:r>
              <a:rPr lang="en-US" sz="900" dirty="0">
                <a:solidFill>
                  <a:srgbClr val="000000"/>
                </a:solidFill>
                <a:latin typeface="Consolas" panose="020B0609020204030204" pitchFamily="49" charset="0"/>
              </a:rPr>
              <a:t> </a:t>
            </a:r>
            <a:r>
              <a:rPr lang="en-US" sz="900" dirty="0">
                <a:solidFill>
                  <a:srgbClr val="FF0000"/>
                </a:solidFill>
                <a:latin typeface="Consolas" panose="020B0609020204030204" pitchFamily="49" charset="0"/>
              </a:rPr>
              <a:t>'S'</a:t>
            </a:r>
            <a:endParaRPr lang="en-US" sz="900" dirty="0"/>
          </a:p>
        </p:txBody>
      </p:sp>
      <p:sp>
        <p:nvSpPr>
          <p:cNvPr id="4" name="Slide Number Placeholder 3">
            <a:extLst>
              <a:ext uri="{FF2B5EF4-FFF2-40B4-BE49-F238E27FC236}">
                <a16:creationId xmlns:a16="http://schemas.microsoft.com/office/drawing/2014/main" id="{843D652D-A660-491C-B03C-C43BD8E4E9AC}"/>
              </a:ext>
            </a:extLst>
          </p:cNvPr>
          <p:cNvSpPr>
            <a:spLocks noGrp="1"/>
          </p:cNvSpPr>
          <p:nvPr>
            <p:ph type="sldNum" sz="quarter" idx="4"/>
          </p:nvPr>
        </p:nvSpPr>
        <p:spPr/>
        <p:txBody>
          <a:bodyPr/>
          <a:lstStyle/>
          <a:p>
            <a:fld id="{444583ED-F364-40B3-B25B-483B5033DFA3}" type="slidenum">
              <a:rPr lang="en-US" smtClean="0"/>
              <a:pPr/>
              <a:t>68</a:t>
            </a:fld>
            <a:endParaRPr lang="en-US" dirty="0"/>
          </a:p>
        </p:txBody>
      </p:sp>
      <p:pic>
        <p:nvPicPr>
          <p:cNvPr id="7" name="Picture 8" descr="Related image">
            <a:extLst>
              <a:ext uri="{FF2B5EF4-FFF2-40B4-BE49-F238E27FC236}">
                <a16:creationId xmlns:a16="http://schemas.microsoft.com/office/drawing/2014/main" id="{2F219438-FED6-4F94-9155-BACDE39AD6B2}"/>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9601200" y="42614"/>
            <a:ext cx="1022192" cy="9932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315007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D7BE2-8D9A-4759-9C78-2DF7472C29A2}"/>
              </a:ext>
            </a:extLst>
          </p:cNvPr>
          <p:cNvSpPr>
            <a:spLocks noGrp="1"/>
          </p:cNvSpPr>
          <p:nvPr>
            <p:ph type="title"/>
          </p:nvPr>
        </p:nvSpPr>
        <p:spPr/>
        <p:txBody>
          <a:bodyPr>
            <a:normAutofit/>
          </a:bodyPr>
          <a:lstStyle/>
          <a:p>
            <a:r>
              <a:rPr lang="en-US" dirty="0"/>
              <a:t>Source to Standard</a:t>
            </a:r>
          </a:p>
        </p:txBody>
      </p:sp>
      <p:sp>
        <p:nvSpPr>
          <p:cNvPr id="3" name="Content Placeholder 2">
            <a:extLst>
              <a:ext uri="{FF2B5EF4-FFF2-40B4-BE49-F238E27FC236}">
                <a16:creationId xmlns:a16="http://schemas.microsoft.com/office/drawing/2014/main" id="{6DBFBADD-717E-4105-BBDF-D9906EF941AA}"/>
              </a:ext>
            </a:extLst>
          </p:cNvPr>
          <p:cNvSpPr>
            <a:spLocks noGrp="1"/>
          </p:cNvSpPr>
          <p:nvPr>
            <p:ph idx="1"/>
          </p:nvPr>
        </p:nvSpPr>
        <p:spPr>
          <a:xfrm>
            <a:off x="1981200" y="1110343"/>
            <a:ext cx="8229600" cy="5382532"/>
          </a:xfrm>
        </p:spPr>
        <p:txBody>
          <a:bodyPr>
            <a:normAutofit fontScale="92500"/>
          </a:bodyPr>
          <a:lstStyle/>
          <a:p>
            <a:pPr marL="0" indent="0">
              <a:buNone/>
            </a:pPr>
            <a:r>
              <a:rPr lang="en-US" sz="900" dirty="0">
                <a:solidFill>
                  <a:srgbClr val="0000FF"/>
                </a:solidFill>
                <a:latin typeface="Consolas" panose="020B0609020204030204" pitchFamily="49" charset="0"/>
              </a:rPr>
              <a:t>WITH</a:t>
            </a:r>
            <a:r>
              <a:rPr lang="en-US" sz="900" dirty="0">
                <a:solidFill>
                  <a:srgbClr val="000000"/>
                </a:solidFill>
                <a:latin typeface="Consolas" panose="020B0609020204030204" pitchFamily="49" charset="0"/>
              </a:rPr>
              <a:t> CTE_VOCAB_MAP </a:t>
            </a:r>
            <a:r>
              <a:rPr lang="en-US" sz="900" dirty="0">
                <a:solidFill>
                  <a:srgbClr val="0000FF"/>
                </a:solidFill>
                <a:latin typeface="Consolas" panose="020B0609020204030204" pitchFamily="49" charset="0"/>
              </a:rPr>
              <a:t>AS </a:t>
            </a:r>
            <a:r>
              <a:rPr lang="en-US" sz="900" dirty="0">
                <a:solidFill>
                  <a:srgbClr val="808080"/>
                </a:solidFill>
                <a:latin typeface="Consolas" panose="020B0609020204030204" pitchFamily="49" charset="0"/>
              </a:rPr>
              <a:t>(</a:t>
            </a:r>
            <a:endParaRPr lang="en-US" sz="900" dirty="0">
              <a:solidFill>
                <a:srgbClr val="000000"/>
              </a:solidFill>
              <a:latin typeface="Consolas" panose="020B0609020204030204" pitchFamily="49" charset="0"/>
            </a:endParaRPr>
          </a:p>
          <a:p>
            <a:pPr marL="0" indent="0">
              <a:buNone/>
            </a:pPr>
            <a:r>
              <a:rPr lang="fr-FR" sz="900" dirty="0">
                <a:solidFill>
                  <a:srgbClr val="000000"/>
                </a:solidFill>
                <a:latin typeface="Consolas" panose="020B0609020204030204" pitchFamily="49" charset="0"/>
              </a:rPr>
              <a:t>      </a:t>
            </a:r>
            <a:r>
              <a:rPr lang="fr-FR" sz="900" dirty="0">
                <a:solidFill>
                  <a:srgbClr val="0000FF"/>
                </a:solidFill>
                <a:latin typeface="Consolas" panose="020B0609020204030204" pitchFamily="49" charset="0"/>
              </a:rPr>
              <a:t>SELECT</a:t>
            </a:r>
            <a:r>
              <a:rPr lang="fr-FR" sz="900" dirty="0">
                <a:solidFill>
                  <a:srgbClr val="000000"/>
                </a:solidFill>
                <a:latin typeface="Consolas" panose="020B0609020204030204" pitchFamily="49" charset="0"/>
              </a:rPr>
              <a:t> c</a:t>
            </a:r>
            <a:r>
              <a:rPr lang="fr-FR" sz="900" dirty="0">
                <a:solidFill>
                  <a:srgbClr val="808080"/>
                </a:solidFill>
                <a:latin typeface="Consolas" panose="020B0609020204030204" pitchFamily="49" charset="0"/>
              </a:rPr>
              <a:t>.</a:t>
            </a:r>
            <a:r>
              <a:rPr lang="fr-FR" sz="900" dirty="0">
                <a:solidFill>
                  <a:srgbClr val="000000"/>
                </a:solidFill>
                <a:latin typeface="Consolas" panose="020B0609020204030204" pitchFamily="49" charset="0"/>
              </a:rPr>
              <a:t>concept_code </a:t>
            </a:r>
            <a:r>
              <a:rPr lang="fr-FR" sz="900" dirty="0">
                <a:solidFill>
                  <a:srgbClr val="0000FF"/>
                </a:solidFill>
                <a:latin typeface="Consolas" panose="020B0609020204030204" pitchFamily="49" charset="0"/>
              </a:rPr>
              <a:t>AS</a:t>
            </a:r>
            <a:r>
              <a:rPr lang="fr-FR" sz="900" dirty="0">
                <a:solidFill>
                  <a:srgbClr val="000000"/>
                </a:solidFill>
                <a:latin typeface="Consolas" panose="020B0609020204030204" pitchFamily="49" charset="0"/>
              </a:rPr>
              <a:t> SOURCE_CODE</a:t>
            </a:r>
            <a:r>
              <a:rPr lang="fr-FR" sz="900" dirty="0">
                <a:solidFill>
                  <a:srgbClr val="808080"/>
                </a:solidFill>
                <a:latin typeface="Consolas" panose="020B0609020204030204" pitchFamily="49" charset="0"/>
              </a:rPr>
              <a:t>,</a:t>
            </a:r>
            <a:r>
              <a:rPr lang="fr-FR" sz="900" dirty="0">
                <a:solidFill>
                  <a:srgbClr val="000000"/>
                </a:solidFill>
                <a:latin typeface="Consolas" panose="020B0609020204030204" pitchFamily="49" charset="0"/>
              </a:rPr>
              <a:t> c</a:t>
            </a:r>
            <a:r>
              <a:rPr lang="fr-FR" sz="900" dirty="0">
                <a:solidFill>
                  <a:srgbClr val="808080"/>
                </a:solidFill>
                <a:latin typeface="Consolas" panose="020B0609020204030204" pitchFamily="49" charset="0"/>
              </a:rPr>
              <a:t>.</a:t>
            </a:r>
            <a:r>
              <a:rPr lang="fr-FR" sz="900" dirty="0">
                <a:solidFill>
                  <a:srgbClr val="000000"/>
                </a:solidFill>
                <a:latin typeface="Consolas" panose="020B0609020204030204" pitchFamily="49" charset="0"/>
              </a:rPr>
              <a:t>concept_id </a:t>
            </a:r>
            <a:r>
              <a:rPr lang="fr-FR" sz="900" dirty="0">
                <a:solidFill>
                  <a:srgbClr val="0000FF"/>
                </a:solidFill>
                <a:latin typeface="Consolas" panose="020B0609020204030204" pitchFamily="49" charset="0"/>
              </a:rPr>
              <a:t>AS</a:t>
            </a:r>
            <a:r>
              <a:rPr lang="fr-FR" sz="900" dirty="0">
                <a:solidFill>
                  <a:srgbClr val="000000"/>
                </a:solidFill>
                <a:latin typeface="Consolas" panose="020B0609020204030204" pitchFamily="49" charset="0"/>
              </a:rPr>
              <a:t> SOURCE_CONCEPT_ID</a:t>
            </a:r>
            <a:r>
              <a:rPr lang="fr-FR" sz="900" dirty="0">
                <a:solidFill>
                  <a:srgbClr val="808080"/>
                </a:solidFill>
                <a:latin typeface="Consolas" panose="020B0609020204030204" pitchFamily="49" charset="0"/>
              </a:rPr>
              <a:t>,</a:t>
            </a:r>
            <a:r>
              <a:rPr lang="fr-FR" sz="900" dirty="0">
                <a:solidFill>
                  <a:srgbClr val="000000"/>
                </a:solidFill>
                <a:latin typeface="Consolas" panose="020B0609020204030204" pitchFamily="49" charset="0"/>
              </a:rPr>
              <a:t> c</a:t>
            </a:r>
            <a:r>
              <a:rPr lang="fr-FR" sz="900" dirty="0">
                <a:solidFill>
                  <a:srgbClr val="808080"/>
                </a:solidFill>
                <a:latin typeface="Consolas" panose="020B0609020204030204" pitchFamily="49" charset="0"/>
              </a:rPr>
              <a:t>.</a:t>
            </a:r>
            <a:r>
              <a:rPr lang="fr-FR" sz="900" dirty="0">
                <a:solidFill>
                  <a:srgbClr val="000000"/>
                </a:solidFill>
                <a:latin typeface="Consolas" panose="020B0609020204030204" pitchFamily="49" charset="0"/>
              </a:rPr>
              <a:t>concept_name </a:t>
            </a:r>
            <a:r>
              <a:rPr lang="fr-FR" sz="900" dirty="0">
                <a:solidFill>
                  <a:srgbClr val="0000FF"/>
                </a:solidFill>
                <a:latin typeface="Consolas" panose="020B0609020204030204" pitchFamily="49" charset="0"/>
              </a:rPr>
              <a:t>AS</a:t>
            </a:r>
            <a:r>
              <a:rPr lang="fr-FR" sz="900" dirty="0">
                <a:solidFill>
                  <a:srgbClr val="000000"/>
                </a:solidFill>
                <a:latin typeface="Consolas" panose="020B0609020204030204" pitchFamily="49" charset="0"/>
              </a:rPr>
              <a:t> SOURCE_CODE_DESCRIPTION</a:t>
            </a:r>
            <a:r>
              <a:rPr lang="fr-FR" sz="900" dirty="0">
                <a:solidFill>
                  <a:srgbClr val="808080"/>
                </a:solidFill>
                <a:latin typeface="Consolas" panose="020B0609020204030204" pitchFamily="49" charset="0"/>
              </a:rPr>
              <a:t>,</a:t>
            </a:r>
            <a:r>
              <a:rPr lang="fr-FR" sz="900" dirty="0">
                <a:solidFill>
                  <a:srgbClr val="000000"/>
                </a:solidFill>
                <a:latin typeface="Consolas" panose="020B0609020204030204" pitchFamily="49" charset="0"/>
              </a:rPr>
              <a:t> </a:t>
            </a:r>
          </a:p>
          <a:p>
            <a:pPr marL="0" indent="0">
              <a:buNone/>
            </a:pPr>
            <a:r>
              <a:rPr lang="en-US" sz="900" dirty="0">
                <a:solidFill>
                  <a:srgbClr val="000000"/>
                </a:solidFill>
                <a:latin typeface="Consolas" panose="020B0609020204030204" pitchFamily="49" charset="0"/>
              </a:rPr>
              <a:t>c</a:t>
            </a:r>
            <a:r>
              <a:rPr lang="en-US" sz="900" dirty="0">
                <a:solidFill>
                  <a:srgbClr val="808080"/>
                </a:solidFill>
                <a:latin typeface="Consolas" panose="020B0609020204030204" pitchFamily="49" charset="0"/>
              </a:rPr>
              <a:t>.</a:t>
            </a:r>
            <a:r>
              <a:rPr lang="en-US" sz="900" dirty="0">
                <a:solidFill>
                  <a:srgbClr val="000000"/>
                </a:solidFill>
                <a:latin typeface="Consolas" panose="020B0609020204030204" pitchFamily="49" charset="0"/>
              </a:rPr>
              <a:t>vocabulary_id </a:t>
            </a:r>
            <a:r>
              <a:rPr lang="en-US" sz="900" dirty="0">
                <a:solidFill>
                  <a:srgbClr val="0000FF"/>
                </a:solidFill>
                <a:latin typeface="Consolas" panose="020B0609020204030204" pitchFamily="49" charset="0"/>
              </a:rPr>
              <a:t>AS</a:t>
            </a:r>
            <a:r>
              <a:rPr lang="en-US" sz="900" dirty="0">
                <a:solidFill>
                  <a:srgbClr val="000000"/>
                </a:solidFill>
                <a:latin typeface="Consolas" panose="020B0609020204030204" pitchFamily="49" charset="0"/>
              </a:rPr>
              <a:t> SOURCE_VOCABULARY_ID</a:t>
            </a:r>
            <a:r>
              <a:rPr lang="en-US" sz="900" dirty="0">
                <a:solidFill>
                  <a:srgbClr val="808080"/>
                </a:solidFill>
                <a:latin typeface="Consolas" panose="020B0609020204030204" pitchFamily="49" charset="0"/>
              </a:rPr>
              <a:t>,</a:t>
            </a:r>
            <a:r>
              <a:rPr lang="en-US" sz="900" dirty="0">
                <a:solidFill>
                  <a:srgbClr val="000000"/>
                </a:solidFill>
                <a:latin typeface="Consolas" panose="020B0609020204030204" pitchFamily="49" charset="0"/>
              </a:rPr>
              <a:t> c</a:t>
            </a:r>
            <a:r>
              <a:rPr lang="en-US" sz="900" dirty="0">
                <a:solidFill>
                  <a:srgbClr val="808080"/>
                </a:solidFill>
                <a:latin typeface="Consolas" panose="020B0609020204030204" pitchFamily="49" charset="0"/>
              </a:rPr>
              <a:t>.</a:t>
            </a:r>
            <a:r>
              <a:rPr lang="en-US" sz="900" dirty="0">
                <a:solidFill>
                  <a:srgbClr val="000000"/>
                </a:solidFill>
                <a:latin typeface="Consolas" panose="020B0609020204030204" pitchFamily="49" charset="0"/>
              </a:rPr>
              <a:t>domain_id </a:t>
            </a:r>
            <a:r>
              <a:rPr lang="en-US" sz="900" dirty="0">
                <a:solidFill>
                  <a:srgbClr val="0000FF"/>
                </a:solidFill>
                <a:latin typeface="Consolas" panose="020B0609020204030204" pitchFamily="49" charset="0"/>
              </a:rPr>
              <a:t>AS</a:t>
            </a:r>
            <a:r>
              <a:rPr lang="en-US" sz="900" dirty="0">
                <a:solidFill>
                  <a:srgbClr val="000000"/>
                </a:solidFill>
                <a:latin typeface="Consolas" panose="020B0609020204030204" pitchFamily="49" charset="0"/>
              </a:rPr>
              <a:t> SOURCE_DOMAIN_ID</a:t>
            </a:r>
            <a:r>
              <a:rPr lang="en-US" sz="900" dirty="0">
                <a:solidFill>
                  <a:srgbClr val="808080"/>
                </a:solidFill>
                <a:latin typeface="Consolas" panose="020B0609020204030204" pitchFamily="49" charset="0"/>
              </a:rPr>
              <a:t>,</a:t>
            </a:r>
            <a:r>
              <a:rPr lang="en-US" sz="900" dirty="0">
                <a:solidFill>
                  <a:srgbClr val="000000"/>
                </a:solidFill>
                <a:latin typeface="Consolas" panose="020B0609020204030204" pitchFamily="49" charset="0"/>
              </a:rPr>
              <a:t> c</a:t>
            </a:r>
            <a:r>
              <a:rPr lang="en-US" sz="900" dirty="0">
                <a:solidFill>
                  <a:srgbClr val="808080"/>
                </a:solidFill>
                <a:latin typeface="Consolas" panose="020B0609020204030204" pitchFamily="49" charset="0"/>
              </a:rPr>
              <a:t>.</a:t>
            </a:r>
            <a:r>
              <a:rPr lang="en-US" sz="900" dirty="0">
                <a:solidFill>
                  <a:srgbClr val="000000"/>
                </a:solidFill>
                <a:latin typeface="Consolas" panose="020B0609020204030204" pitchFamily="49" charset="0"/>
              </a:rPr>
              <a:t>CONCEPT_CLASS_ID </a:t>
            </a:r>
            <a:r>
              <a:rPr lang="en-US" sz="900" dirty="0">
                <a:solidFill>
                  <a:srgbClr val="0000FF"/>
                </a:solidFill>
                <a:latin typeface="Consolas" panose="020B0609020204030204" pitchFamily="49" charset="0"/>
              </a:rPr>
              <a:t>AS</a:t>
            </a:r>
            <a:r>
              <a:rPr lang="en-US" sz="900" dirty="0">
                <a:solidFill>
                  <a:srgbClr val="000000"/>
                </a:solidFill>
                <a:latin typeface="Consolas" panose="020B0609020204030204" pitchFamily="49" charset="0"/>
              </a:rPr>
              <a:t> SOURCE_CONCEPT_CLASS_ID</a:t>
            </a:r>
            <a:r>
              <a:rPr lang="en-US" sz="900" dirty="0">
                <a:solidFill>
                  <a:srgbClr val="808080"/>
                </a:solidFill>
                <a:latin typeface="Consolas" panose="020B0609020204030204" pitchFamily="49" charset="0"/>
              </a:rPr>
              <a:t>,</a:t>
            </a:r>
            <a:r>
              <a:rPr lang="en-US" sz="900" dirty="0">
                <a:solidFill>
                  <a:srgbClr val="000000"/>
                </a:solidFill>
                <a:latin typeface="Consolas" panose="020B0609020204030204" pitchFamily="49" charset="0"/>
              </a:rPr>
              <a:t> </a:t>
            </a:r>
          </a:p>
          <a:p>
            <a:pPr marL="0" indent="0">
              <a:buNone/>
            </a:pPr>
            <a:r>
              <a:rPr lang="en-US" sz="900" dirty="0">
                <a:solidFill>
                  <a:srgbClr val="000000"/>
                </a:solidFill>
                <a:latin typeface="Consolas" panose="020B0609020204030204" pitchFamily="49" charset="0"/>
              </a:rPr>
              <a:t>c</a:t>
            </a:r>
            <a:r>
              <a:rPr lang="en-US" sz="900" dirty="0">
                <a:solidFill>
                  <a:srgbClr val="808080"/>
                </a:solidFill>
                <a:latin typeface="Consolas" panose="020B0609020204030204" pitchFamily="49" charset="0"/>
              </a:rPr>
              <a:t>.</a:t>
            </a:r>
            <a:r>
              <a:rPr lang="en-US" sz="900" dirty="0">
                <a:solidFill>
                  <a:srgbClr val="000000"/>
                </a:solidFill>
                <a:latin typeface="Consolas" panose="020B0609020204030204" pitchFamily="49" charset="0"/>
              </a:rPr>
              <a:t>VALID_START_DATE </a:t>
            </a:r>
            <a:r>
              <a:rPr lang="en-US" sz="900" dirty="0">
                <a:solidFill>
                  <a:srgbClr val="0000FF"/>
                </a:solidFill>
                <a:latin typeface="Consolas" panose="020B0609020204030204" pitchFamily="49" charset="0"/>
              </a:rPr>
              <a:t>AS</a:t>
            </a:r>
            <a:r>
              <a:rPr lang="en-US" sz="900" dirty="0">
                <a:solidFill>
                  <a:srgbClr val="000000"/>
                </a:solidFill>
                <a:latin typeface="Consolas" panose="020B0609020204030204" pitchFamily="49" charset="0"/>
              </a:rPr>
              <a:t> SOURCE_VALID_START_DATE</a:t>
            </a:r>
            <a:r>
              <a:rPr lang="en-US" sz="900" dirty="0">
                <a:solidFill>
                  <a:srgbClr val="808080"/>
                </a:solidFill>
                <a:latin typeface="Consolas" panose="020B0609020204030204" pitchFamily="49" charset="0"/>
              </a:rPr>
              <a:t>,</a:t>
            </a:r>
            <a:r>
              <a:rPr lang="en-US" sz="900" dirty="0">
                <a:solidFill>
                  <a:srgbClr val="000000"/>
                </a:solidFill>
                <a:latin typeface="Consolas" panose="020B0609020204030204" pitchFamily="49" charset="0"/>
              </a:rPr>
              <a:t> c</a:t>
            </a:r>
            <a:r>
              <a:rPr lang="en-US" sz="900" dirty="0">
                <a:solidFill>
                  <a:srgbClr val="808080"/>
                </a:solidFill>
                <a:latin typeface="Consolas" panose="020B0609020204030204" pitchFamily="49" charset="0"/>
              </a:rPr>
              <a:t>.</a:t>
            </a:r>
            <a:r>
              <a:rPr lang="en-US" sz="900" dirty="0">
                <a:solidFill>
                  <a:srgbClr val="000000"/>
                </a:solidFill>
                <a:latin typeface="Consolas" panose="020B0609020204030204" pitchFamily="49" charset="0"/>
              </a:rPr>
              <a:t>VALID_END_DATE </a:t>
            </a:r>
            <a:r>
              <a:rPr lang="en-US" sz="900" dirty="0">
                <a:solidFill>
                  <a:srgbClr val="0000FF"/>
                </a:solidFill>
                <a:latin typeface="Consolas" panose="020B0609020204030204" pitchFamily="49" charset="0"/>
              </a:rPr>
              <a:t>AS</a:t>
            </a:r>
            <a:r>
              <a:rPr lang="en-US" sz="900" dirty="0">
                <a:solidFill>
                  <a:srgbClr val="000000"/>
                </a:solidFill>
                <a:latin typeface="Consolas" panose="020B0609020204030204" pitchFamily="49" charset="0"/>
              </a:rPr>
              <a:t> SOURCE_VALID_END_DATE</a:t>
            </a:r>
            <a:r>
              <a:rPr lang="en-US" sz="900" dirty="0">
                <a:solidFill>
                  <a:srgbClr val="808080"/>
                </a:solidFill>
                <a:latin typeface="Consolas" panose="020B0609020204030204" pitchFamily="49" charset="0"/>
              </a:rPr>
              <a:t>,</a:t>
            </a:r>
            <a:r>
              <a:rPr lang="en-US" sz="900" dirty="0">
                <a:solidFill>
                  <a:srgbClr val="000000"/>
                </a:solidFill>
                <a:latin typeface="Consolas" panose="020B0609020204030204" pitchFamily="49" charset="0"/>
              </a:rPr>
              <a:t> c</a:t>
            </a:r>
            <a:r>
              <a:rPr lang="en-US" sz="900" dirty="0">
                <a:solidFill>
                  <a:srgbClr val="808080"/>
                </a:solidFill>
                <a:latin typeface="Consolas" panose="020B0609020204030204" pitchFamily="49" charset="0"/>
              </a:rPr>
              <a:t>.</a:t>
            </a:r>
            <a:r>
              <a:rPr lang="en-US" sz="900" dirty="0">
                <a:solidFill>
                  <a:srgbClr val="000000"/>
                </a:solidFill>
                <a:latin typeface="Consolas" panose="020B0609020204030204" pitchFamily="49" charset="0"/>
              </a:rPr>
              <a:t>INVALID_REASON </a:t>
            </a:r>
            <a:r>
              <a:rPr lang="en-US" sz="900" dirty="0">
                <a:solidFill>
                  <a:srgbClr val="0000FF"/>
                </a:solidFill>
                <a:latin typeface="Consolas" panose="020B0609020204030204" pitchFamily="49" charset="0"/>
              </a:rPr>
              <a:t>AS</a:t>
            </a:r>
            <a:r>
              <a:rPr lang="en-US" sz="900" dirty="0">
                <a:solidFill>
                  <a:srgbClr val="000000"/>
                </a:solidFill>
                <a:latin typeface="Consolas" panose="020B0609020204030204" pitchFamily="49" charset="0"/>
              </a:rPr>
              <a:t> SOURCE_INVALID_REASON</a:t>
            </a:r>
            <a:r>
              <a:rPr lang="en-US" sz="900" dirty="0">
                <a:solidFill>
                  <a:srgbClr val="808080"/>
                </a:solidFill>
                <a:latin typeface="Consolas" panose="020B0609020204030204" pitchFamily="49" charset="0"/>
              </a:rPr>
              <a:t>,</a:t>
            </a:r>
            <a:r>
              <a:rPr lang="en-US" sz="900" dirty="0">
                <a:solidFill>
                  <a:srgbClr val="000000"/>
                </a:solidFill>
                <a:latin typeface="Consolas" panose="020B0609020204030204" pitchFamily="49" charset="0"/>
              </a:rPr>
              <a:t> c1</a:t>
            </a:r>
            <a:r>
              <a:rPr lang="en-US" sz="900" dirty="0">
                <a:solidFill>
                  <a:srgbClr val="808080"/>
                </a:solidFill>
                <a:latin typeface="Consolas" panose="020B0609020204030204" pitchFamily="49" charset="0"/>
              </a:rPr>
              <a:t>.</a:t>
            </a:r>
            <a:r>
              <a:rPr lang="en-US" sz="900" dirty="0">
                <a:solidFill>
                  <a:srgbClr val="000000"/>
                </a:solidFill>
                <a:latin typeface="Consolas" panose="020B0609020204030204" pitchFamily="49" charset="0"/>
              </a:rPr>
              <a:t>concept_id </a:t>
            </a:r>
            <a:r>
              <a:rPr lang="en-US" sz="900" dirty="0">
                <a:solidFill>
                  <a:srgbClr val="0000FF"/>
                </a:solidFill>
                <a:latin typeface="Consolas" panose="020B0609020204030204" pitchFamily="49" charset="0"/>
              </a:rPr>
              <a:t>AS</a:t>
            </a:r>
            <a:r>
              <a:rPr lang="en-US" sz="900" dirty="0">
                <a:solidFill>
                  <a:srgbClr val="000000"/>
                </a:solidFill>
                <a:latin typeface="Consolas" panose="020B0609020204030204" pitchFamily="49" charset="0"/>
              </a:rPr>
              <a:t> TARGET_CONCEPT_ID</a:t>
            </a:r>
            <a:r>
              <a:rPr lang="en-US" sz="900" dirty="0">
                <a:solidFill>
                  <a:srgbClr val="808080"/>
                </a:solidFill>
                <a:latin typeface="Consolas" panose="020B0609020204030204" pitchFamily="49" charset="0"/>
              </a:rPr>
              <a:t>,</a:t>
            </a:r>
            <a:r>
              <a:rPr lang="en-US" sz="900" dirty="0">
                <a:solidFill>
                  <a:srgbClr val="000000"/>
                </a:solidFill>
                <a:latin typeface="Consolas" panose="020B0609020204030204" pitchFamily="49" charset="0"/>
              </a:rPr>
              <a:t> c1</a:t>
            </a:r>
            <a:r>
              <a:rPr lang="en-US" sz="900" dirty="0">
                <a:solidFill>
                  <a:srgbClr val="808080"/>
                </a:solidFill>
                <a:latin typeface="Consolas" panose="020B0609020204030204" pitchFamily="49" charset="0"/>
              </a:rPr>
              <a:t>.</a:t>
            </a:r>
            <a:r>
              <a:rPr lang="en-US" sz="900" dirty="0">
                <a:solidFill>
                  <a:srgbClr val="000000"/>
                </a:solidFill>
                <a:latin typeface="Consolas" panose="020B0609020204030204" pitchFamily="49" charset="0"/>
              </a:rPr>
              <a:t>concept_name </a:t>
            </a:r>
            <a:r>
              <a:rPr lang="en-US" sz="900" dirty="0">
                <a:solidFill>
                  <a:srgbClr val="0000FF"/>
                </a:solidFill>
                <a:latin typeface="Consolas" panose="020B0609020204030204" pitchFamily="49" charset="0"/>
              </a:rPr>
              <a:t>AS</a:t>
            </a:r>
            <a:r>
              <a:rPr lang="en-US" sz="900" dirty="0">
                <a:solidFill>
                  <a:srgbClr val="000000"/>
                </a:solidFill>
                <a:latin typeface="Consolas" panose="020B0609020204030204" pitchFamily="49" charset="0"/>
              </a:rPr>
              <a:t> TARGET_CONCEPT_NAME</a:t>
            </a:r>
            <a:r>
              <a:rPr lang="en-US" sz="900" dirty="0">
                <a:solidFill>
                  <a:srgbClr val="808080"/>
                </a:solidFill>
                <a:latin typeface="Consolas" panose="020B0609020204030204" pitchFamily="49" charset="0"/>
              </a:rPr>
              <a:t>,</a:t>
            </a:r>
            <a:r>
              <a:rPr lang="en-US" sz="900" dirty="0">
                <a:solidFill>
                  <a:srgbClr val="000000"/>
                </a:solidFill>
                <a:latin typeface="Consolas" panose="020B0609020204030204" pitchFamily="49" charset="0"/>
              </a:rPr>
              <a:t> c1</a:t>
            </a:r>
            <a:r>
              <a:rPr lang="en-US" sz="900" dirty="0">
                <a:solidFill>
                  <a:srgbClr val="808080"/>
                </a:solidFill>
                <a:latin typeface="Consolas" panose="020B0609020204030204" pitchFamily="49" charset="0"/>
              </a:rPr>
              <a:t>.</a:t>
            </a:r>
            <a:r>
              <a:rPr lang="en-US" sz="900" dirty="0">
                <a:solidFill>
                  <a:srgbClr val="000000"/>
                </a:solidFill>
                <a:latin typeface="Consolas" panose="020B0609020204030204" pitchFamily="49" charset="0"/>
              </a:rPr>
              <a:t>VOCABULARY_ID </a:t>
            </a:r>
            <a:r>
              <a:rPr lang="en-US" sz="900" dirty="0">
                <a:solidFill>
                  <a:srgbClr val="0000FF"/>
                </a:solidFill>
                <a:latin typeface="Consolas" panose="020B0609020204030204" pitchFamily="49" charset="0"/>
              </a:rPr>
              <a:t>AS</a:t>
            </a:r>
            <a:r>
              <a:rPr lang="en-US" sz="900" dirty="0">
                <a:solidFill>
                  <a:srgbClr val="000000"/>
                </a:solidFill>
                <a:latin typeface="Consolas" panose="020B0609020204030204" pitchFamily="49" charset="0"/>
              </a:rPr>
              <a:t> TARGET_VOCABUALRY_ID</a:t>
            </a:r>
            <a:r>
              <a:rPr lang="en-US" sz="900" dirty="0">
                <a:solidFill>
                  <a:srgbClr val="808080"/>
                </a:solidFill>
                <a:latin typeface="Consolas" panose="020B0609020204030204" pitchFamily="49" charset="0"/>
              </a:rPr>
              <a:t>,</a:t>
            </a:r>
            <a:r>
              <a:rPr lang="en-US" sz="900" dirty="0">
                <a:solidFill>
                  <a:srgbClr val="000000"/>
                </a:solidFill>
                <a:latin typeface="Consolas" panose="020B0609020204030204" pitchFamily="49" charset="0"/>
              </a:rPr>
              <a:t> </a:t>
            </a:r>
          </a:p>
          <a:p>
            <a:pPr marL="0" indent="0">
              <a:buNone/>
            </a:pPr>
            <a:r>
              <a:rPr lang="en-US" sz="900" dirty="0">
                <a:solidFill>
                  <a:srgbClr val="000000"/>
                </a:solidFill>
                <a:latin typeface="Consolas" panose="020B0609020204030204" pitchFamily="49" charset="0"/>
              </a:rPr>
              <a:t>c1</a:t>
            </a:r>
            <a:r>
              <a:rPr lang="en-US" sz="900" dirty="0">
                <a:solidFill>
                  <a:srgbClr val="808080"/>
                </a:solidFill>
                <a:latin typeface="Consolas" panose="020B0609020204030204" pitchFamily="49" charset="0"/>
              </a:rPr>
              <a:t>.</a:t>
            </a:r>
            <a:r>
              <a:rPr lang="en-US" sz="900" dirty="0">
                <a:solidFill>
                  <a:srgbClr val="000000"/>
                </a:solidFill>
                <a:latin typeface="Consolas" panose="020B0609020204030204" pitchFamily="49" charset="0"/>
              </a:rPr>
              <a:t>domain_id </a:t>
            </a:r>
            <a:r>
              <a:rPr lang="en-US" sz="900" dirty="0">
                <a:solidFill>
                  <a:srgbClr val="0000FF"/>
                </a:solidFill>
                <a:latin typeface="Consolas" panose="020B0609020204030204" pitchFamily="49" charset="0"/>
              </a:rPr>
              <a:t>AS</a:t>
            </a:r>
            <a:r>
              <a:rPr lang="en-US" sz="900" dirty="0">
                <a:solidFill>
                  <a:srgbClr val="000000"/>
                </a:solidFill>
                <a:latin typeface="Consolas" panose="020B0609020204030204" pitchFamily="49" charset="0"/>
              </a:rPr>
              <a:t> TARGET_DOMAIN_ID</a:t>
            </a:r>
            <a:r>
              <a:rPr lang="en-US" sz="900" dirty="0">
                <a:solidFill>
                  <a:srgbClr val="808080"/>
                </a:solidFill>
                <a:latin typeface="Consolas" panose="020B0609020204030204" pitchFamily="49" charset="0"/>
              </a:rPr>
              <a:t>,</a:t>
            </a:r>
            <a:r>
              <a:rPr lang="en-US" sz="900" dirty="0">
                <a:solidFill>
                  <a:srgbClr val="000000"/>
                </a:solidFill>
                <a:latin typeface="Consolas" panose="020B0609020204030204" pitchFamily="49" charset="0"/>
              </a:rPr>
              <a:t> c1</a:t>
            </a:r>
            <a:r>
              <a:rPr lang="en-US" sz="900" dirty="0">
                <a:solidFill>
                  <a:srgbClr val="808080"/>
                </a:solidFill>
                <a:latin typeface="Consolas" panose="020B0609020204030204" pitchFamily="49" charset="0"/>
              </a:rPr>
              <a:t>.</a:t>
            </a:r>
            <a:r>
              <a:rPr lang="en-US" sz="900" dirty="0">
                <a:solidFill>
                  <a:srgbClr val="000000"/>
                </a:solidFill>
                <a:latin typeface="Consolas" panose="020B0609020204030204" pitchFamily="49" charset="0"/>
              </a:rPr>
              <a:t>concept_class_id </a:t>
            </a:r>
            <a:r>
              <a:rPr lang="en-US" sz="900" dirty="0">
                <a:solidFill>
                  <a:srgbClr val="0000FF"/>
                </a:solidFill>
                <a:latin typeface="Consolas" panose="020B0609020204030204" pitchFamily="49" charset="0"/>
              </a:rPr>
              <a:t>AS</a:t>
            </a:r>
            <a:r>
              <a:rPr lang="en-US" sz="900" dirty="0">
                <a:solidFill>
                  <a:srgbClr val="000000"/>
                </a:solidFill>
                <a:latin typeface="Consolas" panose="020B0609020204030204" pitchFamily="49" charset="0"/>
              </a:rPr>
              <a:t> TARGET_CONCEPT_CLASS_ID</a:t>
            </a:r>
            <a:r>
              <a:rPr lang="en-US" sz="900" dirty="0">
                <a:solidFill>
                  <a:srgbClr val="808080"/>
                </a:solidFill>
                <a:latin typeface="Consolas" panose="020B0609020204030204" pitchFamily="49" charset="0"/>
              </a:rPr>
              <a:t>,</a:t>
            </a:r>
            <a:r>
              <a:rPr lang="en-US" sz="900" dirty="0">
                <a:solidFill>
                  <a:srgbClr val="000000"/>
                </a:solidFill>
                <a:latin typeface="Consolas" panose="020B0609020204030204" pitchFamily="49" charset="0"/>
              </a:rPr>
              <a:t> c1</a:t>
            </a:r>
            <a:r>
              <a:rPr lang="en-US" sz="900" dirty="0">
                <a:solidFill>
                  <a:srgbClr val="808080"/>
                </a:solidFill>
                <a:latin typeface="Consolas" panose="020B0609020204030204" pitchFamily="49" charset="0"/>
              </a:rPr>
              <a:t>.</a:t>
            </a:r>
            <a:r>
              <a:rPr lang="en-US" sz="900" dirty="0">
                <a:solidFill>
                  <a:srgbClr val="000000"/>
                </a:solidFill>
                <a:latin typeface="Consolas" panose="020B0609020204030204" pitchFamily="49" charset="0"/>
              </a:rPr>
              <a:t>INVALID_REASON </a:t>
            </a:r>
            <a:r>
              <a:rPr lang="en-US" sz="900" dirty="0">
                <a:solidFill>
                  <a:srgbClr val="0000FF"/>
                </a:solidFill>
                <a:latin typeface="Consolas" panose="020B0609020204030204" pitchFamily="49" charset="0"/>
              </a:rPr>
              <a:t>AS</a:t>
            </a:r>
            <a:r>
              <a:rPr lang="en-US" sz="900" dirty="0">
                <a:solidFill>
                  <a:srgbClr val="000000"/>
                </a:solidFill>
                <a:latin typeface="Consolas" panose="020B0609020204030204" pitchFamily="49" charset="0"/>
              </a:rPr>
              <a:t> TARGET_INVALID_REASON</a:t>
            </a:r>
            <a:r>
              <a:rPr lang="en-US" sz="900" dirty="0">
                <a:solidFill>
                  <a:srgbClr val="808080"/>
                </a:solidFill>
                <a:latin typeface="Consolas" panose="020B0609020204030204" pitchFamily="49" charset="0"/>
              </a:rPr>
              <a:t>,</a:t>
            </a:r>
            <a:r>
              <a:rPr lang="en-US" sz="900" dirty="0">
                <a:solidFill>
                  <a:srgbClr val="000000"/>
                </a:solidFill>
                <a:latin typeface="Consolas" panose="020B0609020204030204" pitchFamily="49" charset="0"/>
              </a:rPr>
              <a:t> c1</a:t>
            </a:r>
            <a:r>
              <a:rPr lang="en-US" sz="900" dirty="0">
                <a:solidFill>
                  <a:srgbClr val="808080"/>
                </a:solidFill>
                <a:latin typeface="Consolas" panose="020B0609020204030204" pitchFamily="49" charset="0"/>
              </a:rPr>
              <a:t>.</a:t>
            </a:r>
            <a:r>
              <a:rPr lang="en-US" sz="900" dirty="0">
                <a:solidFill>
                  <a:srgbClr val="000000"/>
                </a:solidFill>
                <a:latin typeface="Consolas" panose="020B0609020204030204" pitchFamily="49" charset="0"/>
              </a:rPr>
              <a:t>standard_concept </a:t>
            </a:r>
            <a:r>
              <a:rPr lang="en-US" sz="900" dirty="0">
                <a:solidFill>
                  <a:srgbClr val="0000FF"/>
                </a:solidFill>
                <a:latin typeface="Consolas" panose="020B0609020204030204" pitchFamily="49" charset="0"/>
              </a:rPr>
              <a:t>AS</a:t>
            </a:r>
            <a:r>
              <a:rPr lang="en-US" sz="900" dirty="0">
                <a:solidFill>
                  <a:srgbClr val="000000"/>
                </a:solidFill>
                <a:latin typeface="Consolas" panose="020B0609020204030204" pitchFamily="49" charset="0"/>
              </a:rPr>
              <a:t> TARGET_STANDARD_CONCEPT</a:t>
            </a:r>
          </a:p>
          <a:p>
            <a:pPr marL="0" indent="0">
              <a:buNone/>
            </a:pPr>
            <a:r>
              <a:rPr lang="en-US" sz="900" dirty="0">
                <a:solidFill>
                  <a:srgbClr val="000000"/>
                </a:solidFill>
                <a:latin typeface="Consolas" panose="020B0609020204030204" pitchFamily="49" charset="0"/>
              </a:rPr>
              <a:t>       </a:t>
            </a:r>
            <a:r>
              <a:rPr lang="en-US" sz="900" dirty="0">
                <a:solidFill>
                  <a:srgbClr val="0000FF"/>
                </a:solidFill>
                <a:latin typeface="Consolas" panose="020B0609020204030204" pitchFamily="49" charset="0"/>
              </a:rPr>
              <a:t>FROM</a:t>
            </a:r>
            <a:r>
              <a:rPr lang="en-US" sz="900" dirty="0">
                <a:solidFill>
                  <a:srgbClr val="000000"/>
                </a:solidFill>
                <a:latin typeface="Consolas" panose="020B0609020204030204" pitchFamily="49" charset="0"/>
              </a:rPr>
              <a:t> CONCEPT C</a:t>
            </a:r>
          </a:p>
          <a:p>
            <a:pPr marL="0" indent="0">
              <a:buNone/>
            </a:pPr>
            <a:r>
              <a:rPr lang="en-US" sz="900" dirty="0">
                <a:solidFill>
                  <a:srgbClr val="000000"/>
                </a:solidFill>
                <a:latin typeface="Consolas" panose="020B0609020204030204" pitchFamily="49" charset="0"/>
              </a:rPr>
              <a:t>             </a:t>
            </a:r>
            <a:r>
              <a:rPr lang="en-US" sz="900" dirty="0">
                <a:solidFill>
                  <a:srgbClr val="808080"/>
                </a:solidFill>
                <a:latin typeface="Consolas" panose="020B0609020204030204" pitchFamily="49" charset="0"/>
              </a:rPr>
              <a:t>JOIN</a:t>
            </a:r>
            <a:r>
              <a:rPr lang="en-US" sz="900" dirty="0">
                <a:solidFill>
                  <a:srgbClr val="000000"/>
                </a:solidFill>
                <a:latin typeface="Consolas" panose="020B0609020204030204" pitchFamily="49" charset="0"/>
              </a:rPr>
              <a:t> CONCEPT_RELATIONSHIP CR</a:t>
            </a:r>
          </a:p>
          <a:p>
            <a:pPr marL="0" indent="0">
              <a:buNone/>
            </a:pPr>
            <a:r>
              <a:rPr lang="en-US" sz="900" dirty="0">
                <a:solidFill>
                  <a:srgbClr val="000000"/>
                </a:solidFill>
                <a:latin typeface="Consolas" panose="020B0609020204030204" pitchFamily="49" charset="0"/>
              </a:rPr>
              <a:t>                        </a:t>
            </a:r>
            <a:r>
              <a:rPr lang="en-US" sz="900" dirty="0">
                <a:solidFill>
                  <a:srgbClr val="0000FF"/>
                </a:solidFill>
                <a:latin typeface="Consolas" panose="020B0609020204030204" pitchFamily="49" charset="0"/>
              </a:rPr>
              <a:t>ON</a:t>
            </a:r>
            <a:r>
              <a:rPr lang="en-US" sz="900" dirty="0">
                <a:solidFill>
                  <a:srgbClr val="000000"/>
                </a:solidFill>
                <a:latin typeface="Consolas" panose="020B0609020204030204" pitchFamily="49" charset="0"/>
              </a:rPr>
              <a:t> C</a:t>
            </a:r>
            <a:r>
              <a:rPr lang="en-US" sz="900" dirty="0">
                <a:solidFill>
                  <a:srgbClr val="808080"/>
                </a:solidFill>
                <a:latin typeface="Consolas" panose="020B0609020204030204" pitchFamily="49" charset="0"/>
              </a:rPr>
              <a:t>.</a:t>
            </a:r>
            <a:r>
              <a:rPr lang="en-US" sz="900" dirty="0">
                <a:solidFill>
                  <a:srgbClr val="000000"/>
                </a:solidFill>
                <a:latin typeface="Consolas" panose="020B0609020204030204" pitchFamily="49" charset="0"/>
              </a:rPr>
              <a:t>CONCEPT_ID </a:t>
            </a:r>
            <a:r>
              <a:rPr lang="en-US" sz="900" dirty="0">
                <a:solidFill>
                  <a:srgbClr val="808080"/>
                </a:solidFill>
                <a:latin typeface="Consolas" panose="020B0609020204030204" pitchFamily="49" charset="0"/>
              </a:rPr>
              <a:t>=</a:t>
            </a:r>
            <a:r>
              <a:rPr lang="en-US" sz="900" dirty="0">
                <a:solidFill>
                  <a:srgbClr val="000000"/>
                </a:solidFill>
                <a:latin typeface="Consolas" panose="020B0609020204030204" pitchFamily="49" charset="0"/>
              </a:rPr>
              <a:t> CR</a:t>
            </a:r>
            <a:r>
              <a:rPr lang="en-US" sz="900" dirty="0">
                <a:solidFill>
                  <a:srgbClr val="808080"/>
                </a:solidFill>
                <a:latin typeface="Consolas" panose="020B0609020204030204" pitchFamily="49" charset="0"/>
              </a:rPr>
              <a:t>.</a:t>
            </a:r>
            <a:r>
              <a:rPr lang="en-US" sz="900" dirty="0">
                <a:solidFill>
                  <a:srgbClr val="000000"/>
                </a:solidFill>
                <a:latin typeface="Consolas" panose="020B0609020204030204" pitchFamily="49" charset="0"/>
              </a:rPr>
              <a:t>CONCEPT_ID_1</a:t>
            </a:r>
          </a:p>
          <a:p>
            <a:pPr marL="0" indent="0">
              <a:buNone/>
            </a:pPr>
            <a:r>
              <a:rPr lang="en-US" sz="900" dirty="0">
                <a:solidFill>
                  <a:srgbClr val="000000"/>
                </a:solidFill>
                <a:latin typeface="Consolas" panose="020B0609020204030204" pitchFamily="49" charset="0"/>
              </a:rPr>
              <a:t>                        </a:t>
            </a:r>
            <a:r>
              <a:rPr lang="en-US" sz="900" dirty="0">
                <a:solidFill>
                  <a:srgbClr val="808080"/>
                </a:solidFill>
                <a:latin typeface="Consolas" panose="020B0609020204030204" pitchFamily="49" charset="0"/>
              </a:rPr>
              <a:t>AND</a:t>
            </a:r>
            <a:r>
              <a:rPr lang="en-US" sz="900" dirty="0">
                <a:solidFill>
                  <a:srgbClr val="000000"/>
                </a:solidFill>
                <a:latin typeface="Consolas" panose="020B0609020204030204" pitchFamily="49" charset="0"/>
              </a:rPr>
              <a:t> CR</a:t>
            </a:r>
            <a:r>
              <a:rPr lang="en-US" sz="900" dirty="0">
                <a:solidFill>
                  <a:srgbClr val="808080"/>
                </a:solidFill>
                <a:latin typeface="Consolas" panose="020B0609020204030204" pitchFamily="49" charset="0"/>
              </a:rPr>
              <a:t>.</a:t>
            </a:r>
            <a:r>
              <a:rPr lang="en-US" sz="900" dirty="0">
                <a:solidFill>
                  <a:srgbClr val="000000"/>
                </a:solidFill>
                <a:latin typeface="Consolas" panose="020B0609020204030204" pitchFamily="49" charset="0"/>
              </a:rPr>
              <a:t>invalid_reason </a:t>
            </a:r>
            <a:r>
              <a:rPr lang="en-US" sz="900" dirty="0">
                <a:solidFill>
                  <a:srgbClr val="808080"/>
                </a:solidFill>
                <a:latin typeface="Consolas" panose="020B0609020204030204" pitchFamily="49" charset="0"/>
              </a:rPr>
              <a:t>IS</a:t>
            </a:r>
            <a:r>
              <a:rPr lang="en-US" sz="900" dirty="0">
                <a:solidFill>
                  <a:srgbClr val="000000"/>
                </a:solidFill>
                <a:latin typeface="Consolas" panose="020B0609020204030204" pitchFamily="49" charset="0"/>
              </a:rPr>
              <a:t> </a:t>
            </a:r>
            <a:r>
              <a:rPr lang="en-US" sz="900" dirty="0">
                <a:solidFill>
                  <a:srgbClr val="808080"/>
                </a:solidFill>
                <a:latin typeface="Consolas" panose="020B0609020204030204" pitchFamily="49" charset="0"/>
              </a:rPr>
              <a:t>NULL</a:t>
            </a:r>
            <a:endParaRPr lang="en-US" sz="900" dirty="0">
              <a:solidFill>
                <a:srgbClr val="000000"/>
              </a:solidFill>
              <a:latin typeface="Consolas" panose="020B0609020204030204" pitchFamily="49" charset="0"/>
            </a:endParaRPr>
          </a:p>
          <a:p>
            <a:pPr marL="0" indent="0">
              <a:buNone/>
            </a:pPr>
            <a:r>
              <a:rPr lang="en-US" sz="900" dirty="0">
                <a:solidFill>
                  <a:srgbClr val="000000"/>
                </a:solidFill>
                <a:latin typeface="Consolas" panose="020B0609020204030204" pitchFamily="49" charset="0"/>
              </a:rPr>
              <a:t>                        </a:t>
            </a:r>
            <a:r>
              <a:rPr lang="en-US" sz="900" dirty="0">
                <a:solidFill>
                  <a:srgbClr val="808080"/>
                </a:solidFill>
                <a:latin typeface="Consolas" panose="020B0609020204030204" pitchFamily="49" charset="0"/>
              </a:rPr>
              <a:t>AND</a:t>
            </a:r>
            <a:r>
              <a:rPr lang="en-US" sz="900" dirty="0">
                <a:solidFill>
                  <a:srgbClr val="000000"/>
                </a:solidFill>
                <a:latin typeface="Consolas" panose="020B0609020204030204" pitchFamily="49" charset="0"/>
              </a:rPr>
              <a:t> cr</a:t>
            </a:r>
            <a:r>
              <a:rPr lang="en-US" sz="900" dirty="0">
                <a:solidFill>
                  <a:srgbClr val="808080"/>
                </a:solidFill>
                <a:latin typeface="Consolas" panose="020B0609020204030204" pitchFamily="49" charset="0"/>
              </a:rPr>
              <a:t>.</a:t>
            </a:r>
            <a:r>
              <a:rPr lang="en-US" sz="900" dirty="0">
                <a:solidFill>
                  <a:srgbClr val="000000"/>
                </a:solidFill>
                <a:latin typeface="Consolas" panose="020B0609020204030204" pitchFamily="49" charset="0"/>
              </a:rPr>
              <a:t>relationship_id </a:t>
            </a:r>
            <a:r>
              <a:rPr lang="en-US" sz="900" dirty="0">
                <a:solidFill>
                  <a:srgbClr val="808080"/>
                </a:solidFill>
                <a:latin typeface="Consolas" panose="020B0609020204030204" pitchFamily="49" charset="0"/>
              </a:rPr>
              <a:t>=</a:t>
            </a:r>
            <a:r>
              <a:rPr lang="en-US" sz="900" dirty="0">
                <a:solidFill>
                  <a:srgbClr val="000000"/>
                </a:solidFill>
                <a:latin typeface="Consolas" panose="020B0609020204030204" pitchFamily="49" charset="0"/>
              </a:rPr>
              <a:t> </a:t>
            </a:r>
            <a:r>
              <a:rPr lang="en-US" sz="900" dirty="0">
                <a:solidFill>
                  <a:srgbClr val="FF0000"/>
                </a:solidFill>
                <a:latin typeface="Consolas" panose="020B0609020204030204" pitchFamily="49" charset="0"/>
              </a:rPr>
              <a:t>'Maps to'</a:t>
            </a:r>
            <a:endParaRPr lang="en-US" sz="900" dirty="0">
              <a:solidFill>
                <a:srgbClr val="000000"/>
              </a:solidFill>
              <a:latin typeface="Consolas" panose="020B0609020204030204" pitchFamily="49" charset="0"/>
            </a:endParaRPr>
          </a:p>
          <a:p>
            <a:pPr marL="0" indent="0">
              <a:buNone/>
            </a:pPr>
            <a:r>
              <a:rPr lang="en-US" sz="900" dirty="0">
                <a:solidFill>
                  <a:srgbClr val="000000"/>
                </a:solidFill>
                <a:latin typeface="Consolas" panose="020B0609020204030204" pitchFamily="49" charset="0"/>
              </a:rPr>
              <a:t>              </a:t>
            </a:r>
            <a:r>
              <a:rPr lang="en-US" sz="900" dirty="0">
                <a:solidFill>
                  <a:srgbClr val="808080"/>
                </a:solidFill>
                <a:latin typeface="Consolas" panose="020B0609020204030204" pitchFamily="49" charset="0"/>
              </a:rPr>
              <a:t>JOIN</a:t>
            </a:r>
            <a:r>
              <a:rPr lang="en-US" sz="900" dirty="0">
                <a:solidFill>
                  <a:srgbClr val="000000"/>
                </a:solidFill>
                <a:latin typeface="Consolas" panose="020B0609020204030204" pitchFamily="49" charset="0"/>
              </a:rPr>
              <a:t> CONCEPT C1</a:t>
            </a:r>
          </a:p>
          <a:p>
            <a:pPr marL="0" indent="0">
              <a:buNone/>
            </a:pPr>
            <a:r>
              <a:rPr lang="en-US" sz="900" dirty="0">
                <a:solidFill>
                  <a:srgbClr val="000000"/>
                </a:solidFill>
                <a:latin typeface="Consolas" panose="020B0609020204030204" pitchFamily="49" charset="0"/>
              </a:rPr>
              <a:t>                        </a:t>
            </a:r>
            <a:r>
              <a:rPr lang="en-US" sz="900" dirty="0">
                <a:solidFill>
                  <a:srgbClr val="0000FF"/>
                </a:solidFill>
                <a:latin typeface="Consolas" panose="020B0609020204030204" pitchFamily="49" charset="0"/>
              </a:rPr>
              <a:t>ON</a:t>
            </a:r>
            <a:r>
              <a:rPr lang="en-US" sz="900" dirty="0">
                <a:solidFill>
                  <a:srgbClr val="000000"/>
                </a:solidFill>
                <a:latin typeface="Consolas" panose="020B0609020204030204" pitchFamily="49" charset="0"/>
              </a:rPr>
              <a:t> CR</a:t>
            </a:r>
            <a:r>
              <a:rPr lang="en-US" sz="900" dirty="0">
                <a:solidFill>
                  <a:srgbClr val="808080"/>
                </a:solidFill>
                <a:latin typeface="Consolas" panose="020B0609020204030204" pitchFamily="49" charset="0"/>
              </a:rPr>
              <a:t>.</a:t>
            </a:r>
            <a:r>
              <a:rPr lang="en-US" sz="900" dirty="0">
                <a:solidFill>
                  <a:srgbClr val="000000"/>
                </a:solidFill>
                <a:latin typeface="Consolas" panose="020B0609020204030204" pitchFamily="49" charset="0"/>
              </a:rPr>
              <a:t>CONCEPT_ID_2 </a:t>
            </a:r>
            <a:r>
              <a:rPr lang="en-US" sz="900" dirty="0">
                <a:solidFill>
                  <a:srgbClr val="808080"/>
                </a:solidFill>
                <a:latin typeface="Consolas" panose="020B0609020204030204" pitchFamily="49" charset="0"/>
              </a:rPr>
              <a:t>=</a:t>
            </a:r>
            <a:r>
              <a:rPr lang="en-US" sz="900" dirty="0">
                <a:solidFill>
                  <a:srgbClr val="000000"/>
                </a:solidFill>
                <a:latin typeface="Consolas" panose="020B0609020204030204" pitchFamily="49" charset="0"/>
              </a:rPr>
              <a:t> C1</a:t>
            </a:r>
            <a:r>
              <a:rPr lang="en-US" sz="900" dirty="0">
                <a:solidFill>
                  <a:srgbClr val="808080"/>
                </a:solidFill>
                <a:latin typeface="Consolas" panose="020B0609020204030204" pitchFamily="49" charset="0"/>
              </a:rPr>
              <a:t>.</a:t>
            </a:r>
            <a:r>
              <a:rPr lang="en-US" sz="900" dirty="0">
                <a:solidFill>
                  <a:srgbClr val="000000"/>
                </a:solidFill>
                <a:latin typeface="Consolas" panose="020B0609020204030204" pitchFamily="49" charset="0"/>
              </a:rPr>
              <a:t>CONCEPT_ID</a:t>
            </a:r>
          </a:p>
          <a:p>
            <a:pPr marL="0" indent="0">
              <a:buNone/>
            </a:pPr>
            <a:r>
              <a:rPr lang="en-US" sz="900" dirty="0">
                <a:solidFill>
                  <a:srgbClr val="000000"/>
                </a:solidFill>
                <a:latin typeface="Consolas" panose="020B0609020204030204" pitchFamily="49" charset="0"/>
              </a:rPr>
              <a:t>                        </a:t>
            </a:r>
            <a:r>
              <a:rPr lang="en-US" sz="900" dirty="0">
                <a:solidFill>
                  <a:srgbClr val="808080"/>
                </a:solidFill>
                <a:latin typeface="Consolas" panose="020B0609020204030204" pitchFamily="49" charset="0"/>
              </a:rPr>
              <a:t>AND</a:t>
            </a:r>
            <a:r>
              <a:rPr lang="en-US" sz="900" dirty="0">
                <a:solidFill>
                  <a:srgbClr val="000000"/>
                </a:solidFill>
                <a:latin typeface="Consolas" panose="020B0609020204030204" pitchFamily="49" charset="0"/>
              </a:rPr>
              <a:t> C1</a:t>
            </a:r>
            <a:r>
              <a:rPr lang="en-US" sz="900" dirty="0">
                <a:solidFill>
                  <a:srgbClr val="808080"/>
                </a:solidFill>
                <a:latin typeface="Consolas" panose="020B0609020204030204" pitchFamily="49" charset="0"/>
              </a:rPr>
              <a:t>.</a:t>
            </a:r>
            <a:r>
              <a:rPr lang="en-US" sz="900" dirty="0">
                <a:solidFill>
                  <a:srgbClr val="000000"/>
                </a:solidFill>
                <a:latin typeface="Consolas" panose="020B0609020204030204" pitchFamily="49" charset="0"/>
              </a:rPr>
              <a:t>INVALID_REASON </a:t>
            </a:r>
            <a:r>
              <a:rPr lang="en-US" sz="900" dirty="0">
                <a:solidFill>
                  <a:srgbClr val="808080"/>
                </a:solidFill>
                <a:latin typeface="Consolas" panose="020B0609020204030204" pitchFamily="49" charset="0"/>
              </a:rPr>
              <a:t>IS</a:t>
            </a:r>
            <a:r>
              <a:rPr lang="en-US" sz="900" dirty="0">
                <a:solidFill>
                  <a:srgbClr val="000000"/>
                </a:solidFill>
                <a:latin typeface="Consolas" panose="020B0609020204030204" pitchFamily="49" charset="0"/>
              </a:rPr>
              <a:t> </a:t>
            </a:r>
            <a:r>
              <a:rPr lang="en-US" sz="900" dirty="0">
                <a:solidFill>
                  <a:srgbClr val="808080"/>
                </a:solidFill>
                <a:latin typeface="Consolas" panose="020B0609020204030204" pitchFamily="49" charset="0"/>
              </a:rPr>
              <a:t>NULL</a:t>
            </a:r>
            <a:endParaRPr lang="en-US" sz="900" dirty="0">
              <a:solidFill>
                <a:srgbClr val="000000"/>
              </a:solidFill>
              <a:latin typeface="Consolas" panose="020B0609020204030204" pitchFamily="49" charset="0"/>
            </a:endParaRPr>
          </a:p>
          <a:p>
            <a:pPr marL="0" indent="0">
              <a:buNone/>
            </a:pPr>
            <a:r>
              <a:rPr lang="en-US" sz="900" dirty="0">
                <a:solidFill>
                  <a:srgbClr val="000000"/>
                </a:solidFill>
                <a:latin typeface="Consolas" panose="020B0609020204030204" pitchFamily="49" charset="0"/>
              </a:rPr>
              <a:t>       </a:t>
            </a:r>
            <a:r>
              <a:rPr lang="en-US" sz="900" dirty="0">
                <a:solidFill>
                  <a:srgbClr val="0000FF"/>
                </a:solidFill>
                <a:latin typeface="Consolas" panose="020B0609020204030204" pitchFamily="49" charset="0"/>
              </a:rPr>
              <a:t>UNION</a:t>
            </a:r>
            <a:endParaRPr lang="en-US" sz="900" dirty="0">
              <a:solidFill>
                <a:srgbClr val="000000"/>
              </a:solidFill>
              <a:latin typeface="Consolas" panose="020B0609020204030204" pitchFamily="49" charset="0"/>
            </a:endParaRPr>
          </a:p>
          <a:p>
            <a:pPr marL="0" indent="0">
              <a:buNone/>
            </a:pPr>
            <a:endParaRPr lang="en-US" sz="900" dirty="0">
              <a:solidFill>
                <a:srgbClr val="000000"/>
              </a:solidFill>
              <a:latin typeface="Consolas" panose="020B0609020204030204" pitchFamily="49" charset="0"/>
            </a:endParaRPr>
          </a:p>
          <a:p>
            <a:pPr marL="0" indent="0">
              <a:buNone/>
            </a:pPr>
            <a:r>
              <a:rPr lang="en-US" sz="900" dirty="0">
                <a:solidFill>
                  <a:srgbClr val="0000FF"/>
                </a:solidFill>
                <a:latin typeface="Consolas" panose="020B0609020204030204" pitchFamily="49" charset="0"/>
              </a:rPr>
              <a:t>SELECT</a:t>
            </a:r>
            <a:r>
              <a:rPr lang="en-US" sz="900" dirty="0">
                <a:solidFill>
                  <a:srgbClr val="000000"/>
                </a:solidFill>
                <a:latin typeface="Consolas" panose="020B0609020204030204" pitchFamily="49" charset="0"/>
              </a:rPr>
              <a:t> source_code</a:t>
            </a:r>
            <a:r>
              <a:rPr lang="en-US" sz="900" dirty="0">
                <a:solidFill>
                  <a:srgbClr val="808080"/>
                </a:solidFill>
                <a:latin typeface="Consolas" panose="020B0609020204030204" pitchFamily="49" charset="0"/>
              </a:rPr>
              <a:t>,</a:t>
            </a:r>
            <a:r>
              <a:rPr lang="en-US" sz="900" dirty="0">
                <a:solidFill>
                  <a:srgbClr val="000000"/>
                </a:solidFill>
                <a:latin typeface="Consolas" panose="020B0609020204030204" pitchFamily="49" charset="0"/>
              </a:rPr>
              <a:t> SOURCE_CONCEPT_ID</a:t>
            </a:r>
            <a:r>
              <a:rPr lang="en-US" sz="900" dirty="0">
                <a:solidFill>
                  <a:srgbClr val="808080"/>
                </a:solidFill>
                <a:latin typeface="Consolas" panose="020B0609020204030204" pitchFamily="49" charset="0"/>
              </a:rPr>
              <a:t>,</a:t>
            </a:r>
            <a:r>
              <a:rPr lang="en-US" sz="900" dirty="0">
                <a:solidFill>
                  <a:srgbClr val="000000"/>
                </a:solidFill>
                <a:latin typeface="Consolas" panose="020B0609020204030204" pitchFamily="49" charset="0"/>
              </a:rPr>
              <a:t> SOURCE_CODE_DESCRIPTION</a:t>
            </a:r>
            <a:r>
              <a:rPr lang="en-US" sz="900" dirty="0">
                <a:solidFill>
                  <a:srgbClr val="808080"/>
                </a:solidFill>
                <a:latin typeface="Consolas" panose="020B0609020204030204" pitchFamily="49" charset="0"/>
              </a:rPr>
              <a:t>,</a:t>
            </a:r>
            <a:r>
              <a:rPr lang="en-US" sz="900" dirty="0">
                <a:solidFill>
                  <a:srgbClr val="000000"/>
                </a:solidFill>
                <a:latin typeface="Consolas" panose="020B0609020204030204" pitchFamily="49" charset="0"/>
              </a:rPr>
              <a:t> source_vocabulary_id</a:t>
            </a:r>
            <a:r>
              <a:rPr lang="en-US" sz="900" dirty="0">
                <a:solidFill>
                  <a:srgbClr val="808080"/>
                </a:solidFill>
                <a:latin typeface="Consolas" panose="020B0609020204030204" pitchFamily="49" charset="0"/>
              </a:rPr>
              <a:t>,</a:t>
            </a:r>
            <a:r>
              <a:rPr lang="en-US" sz="900" dirty="0">
                <a:solidFill>
                  <a:srgbClr val="000000"/>
                </a:solidFill>
                <a:latin typeface="Consolas" panose="020B0609020204030204" pitchFamily="49" charset="0"/>
              </a:rPr>
              <a:t> c1</a:t>
            </a:r>
            <a:r>
              <a:rPr lang="en-US" sz="900" dirty="0">
                <a:solidFill>
                  <a:srgbClr val="808080"/>
                </a:solidFill>
                <a:latin typeface="Consolas" panose="020B0609020204030204" pitchFamily="49" charset="0"/>
              </a:rPr>
              <a:t>.</a:t>
            </a:r>
            <a:r>
              <a:rPr lang="en-US" sz="900" dirty="0">
                <a:solidFill>
                  <a:srgbClr val="000000"/>
                </a:solidFill>
                <a:latin typeface="Consolas" panose="020B0609020204030204" pitchFamily="49" charset="0"/>
              </a:rPr>
              <a:t>domain_id </a:t>
            </a:r>
            <a:r>
              <a:rPr lang="en-US" sz="900" dirty="0">
                <a:solidFill>
                  <a:srgbClr val="0000FF"/>
                </a:solidFill>
                <a:latin typeface="Consolas" panose="020B0609020204030204" pitchFamily="49" charset="0"/>
              </a:rPr>
              <a:t>AS</a:t>
            </a:r>
            <a:r>
              <a:rPr lang="en-US" sz="900" dirty="0">
                <a:solidFill>
                  <a:srgbClr val="000000"/>
                </a:solidFill>
                <a:latin typeface="Consolas" panose="020B0609020204030204" pitchFamily="49" charset="0"/>
              </a:rPr>
              <a:t> SOURCE_DOMAIN_ID</a:t>
            </a:r>
            <a:r>
              <a:rPr lang="en-US" sz="900" dirty="0">
                <a:solidFill>
                  <a:srgbClr val="808080"/>
                </a:solidFill>
                <a:latin typeface="Consolas" panose="020B0609020204030204" pitchFamily="49" charset="0"/>
              </a:rPr>
              <a:t>,</a:t>
            </a:r>
            <a:r>
              <a:rPr lang="en-US" sz="900" dirty="0">
                <a:solidFill>
                  <a:srgbClr val="000000"/>
                </a:solidFill>
                <a:latin typeface="Consolas" panose="020B0609020204030204" pitchFamily="49" charset="0"/>
              </a:rPr>
              <a:t> c2</a:t>
            </a:r>
            <a:r>
              <a:rPr lang="en-US" sz="900" dirty="0">
                <a:solidFill>
                  <a:srgbClr val="808080"/>
                </a:solidFill>
                <a:latin typeface="Consolas" panose="020B0609020204030204" pitchFamily="49" charset="0"/>
              </a:rPr>
              <a:t>.</a:t>
            </a:r>
            <a:r>
              <a:rPr lang="en-US" sz="900" dirty="0">
                <a:solidFill>
                  <a:srgbClr val="000000"/>
                </a:solidFill>
                <a:latin typeface="Consolas" panose="020B0609020204030204" pitchFamily="49" charset="0"/>
              </a:rPr>
              <a:t>CONCEPT_CLASS_ID </a:t>
            </a:r>
            <a:r>
              <a:rPr lang="en-US" sz="900" dirty="0">
                <a:solidFill>
                  <a:srgbClr val="0000FF"/>
                </a:solidFill>
                <a:latin typeface="Consolas" panose="020B0609020204030204" pitchFamily="49" charset="0"/>
              </a:rPr>
              <a:t>AS</a:t>
            </a:r>
            <a:r>
              <a:rPr lang="en-US" sz="900" dirty="0">
                <a:solidFill>
                  <a:srgbClr val="000000"/>
                </a:solidFill>
                <a:latin typeface="Consolas" panose="020B0609020204030204" pitchFamily="49" charset="0"/>
              </a:rPr>
              <a:t> SOURCE_CONCEPT_CLASS_ID</a:t>
            </a:r>
            <a:r>
              <a:rPr lang="en-US" sz="900" dirty="0">
                <a:solidFill>
                  <a:srgbClr val="808080"/>
                </a:solidFill>
                <a:latin typeface="Consolas" panose="020B0609020204030204" pitchFamily="49" charset="0"/>
              </a:rPr>
              <a:t>,</a:t>
            </a:r>
            <a:r>
              <a:rPr lang="en-US" sz="900" dirty="0">
                <a:solidFill>
                  <a:srgbClr val="000000"/>
                </a:solidFill>
                <a:latin typeface="Consolas" panose="020B0609020204030204" pitchFamily="49" charset="0"/>
              </a:rPr>
              <a:t>c1</a:t>
            </a:r>
            <a:r>
              <a:rPr lang="en-US" sz="900" dirty="0">
                <a:solidFill>
                  <a:srgbClr val="808080"/>
                </a:solidFill>
                <a:latin typeface="Consolas" panose="020B0609020204030204" pitchFamily="49" charset="0"/>
              </a:rPr>
              <a:t>.</a:t>
            </a:r>
            <a:r>
              <a:rPr lang="en-US" sz="900" dirty="0">
                <a:solidFill>
                  <a:srgbClr val="000000"/>
                </a:solidFill>
                <a:latin typeface="Consolas" panose="020B0609020204030204" pitchFamily="49" charset="0"/>
              </a:rPr>
              <a:t>VALID_START_DATE </a:t>
            </a:r>
            <a:r>
              <a:rPr lang="en-US" sz="900" dirty="0">
                <a:solidFill>
                  <a:srgbClr val="0000FF"/>
                </a:solidFill>
                <a:latin typeface="Consolas" panose="020B0609020204030204" pitchFamily="49" charset="0"/>
              </a:rPr>
              <a:t>AS</a:t>
            </a:r>
            <a:r>
              <a:rPr lang="en-US" sz="900" dirty="0">
                <a:solidFill>
                  <a:srgbClr val="000000"/>
                </a:solidFill>
                <a:latin typeface="Consolas" panose="020B0609020204030204" pitchFamily="49" charset="0"/>
              </a:rPr>
              <a:t> SOURCE_VALID_START_DATE</a:t>
            </a:r>
            <a:r>
              <a:rPr lang="en-US" sz="900" dirty="0">
                <a:solidFill>
                  <a:srgbClr val="808080"/>
                </a:solidFill>
                <a:latin typeface="Consolas" panose="020B0609020204030204" pitchFamily="49" charset="0"/>
              </a:rPr>
              <a:t>,</a:t>
            </a:r>
            <a:r>
              <a:rPr lang="en-US" sz="900" dirty="0">
                <a:solidFill>
                  <a:srgbClr val="000000"/>
                </a:solidFill>
                <a:latin typeface="Consolas" panose="020B0609020204030204" pitchFamily="49" charset="0"/>
              </a:rPr>
              <a:t> </a:t>
            </a:r>
          </a:p>
          <a:p>
            <a:pPr marL="0" indent="0">
              <a:buNone/>
            </a:pPr>
            <a:r>
              <a:rPr lang="en-US" sz="900" dirty="0">
                <a:solidFill>
                  <a:srgbClr val="000000"/>
                </a:solidFill>
                <a:latin typeface="Consolas" panose="020B0609020204030204" pitchFamily="49" charset="0"/>
              </a:rPr>
              <a:t>c1</a:t>
            </a:r>
            <a:r>
              <a:rPr lang="en-US" sz="900" dirty="0">
                <a:solidFill>
                  <a:srgbClr val="808080"/>
                </a:solidFill>
                <a:latin typeface="Consolas" panose="020B0609020204030204" pitchFamily="49" charset="0"/>
              </a:rPr>
              <a:t>.</a:t>
            </a:r>
            <a:r>
              <a:rPr lang="en-US" sz="900" dirty="0">
                <a:solidFill>
                  <a:srgbClr val="000000"/>
                </a:solidFill>
                <a:latin typeface="Consolas" panose="020B0609020204030204" pitchFamily="49" charset="0"/>
              </a:rPr>
              <a:t>VALID_END_DATE </a:t>
            </a:r>
            <a:r>
              <a:rPr lang="en-US" sz="900" dirty="0">
                <a:solidFill>
                  <a:srgbClr val="0000FF"/>
                </a:solidFill>
                <a:latin typeface="Consolas" panose="020B0609020204030204" pitchFamily="49" charset="0"/>
              </a:rPr>
              <a:t>AS</a:t>
            </a:r>
            <a:r>
              <a:rPr lang="en-US" sz="900" dirty="0">
                <a:solidFill>
                  <a:srgbClr val="000000"/>
                </a:solidFill>
                <a:latin typeface="Consolas" panose="020B0609020204030204" pitchFamily="49" charset="0"/>
              </a:rPr>
              <a:t> SOURCE_VALID_END_DATE</a:t>
            </a:r>
            <a:r>
              <a:rPr lang="en-US" sz="900" dirty="0">
                <a:solidFill>
                  <a:srgbClr val="808080"/>
                </a:solidFill>
                <a:latin typeface="Consolas" panose="020B0609020204030204" pitchFamily="49" charset="0"/>
              </a:rPr>
              <a:t>,</a:t>
            </a:r>
            <a:r>
              <a:rPr lang="en-US" sz="900" dirty="0">
                <a:solidFill>
                  <a:srgbClr val="000000"/>
                </a:solidFill>
                <a:latin typeface="Consolas" panose="020B0609020204030204" pitchFamily="49" charset="0"/>
              </a:rPr>
              <a:t> stcm</a:t>
            </a:r>
            <a:r>
              <a:rPr lang="en-US" sz="900" dirty="0">
                <a:solidFill>
                  <a:srgbClr val="808080"/>
                </a:solidFill>
                <a:latin typeface="Consolas" panose="020B0609020204030204" pitchFamily="49" charset="0"/>
              </a:rPr>
              <a:t>.</a:t>
            </a:r>
            <a:r>
              <a:rPr lang="en-US" sz="900" dirty="0">
                <a:solidFill>
                  <a:srgbClr val="000000"/>
                </a:solidFill>
                <a:latin typeface="Consolas" panose="020B0609020204030204" pitchFamily="49" charset="0"/>
              </a:rPr>
              <a:t>INVALID_REASON </a:t>
            </a:r>
            <a:r>
              <a:rPr lang="en-US" sz="900" dirty="0">
                <a:solidFill>
                  <a:srgbClr val="0000FF"/>
                </a:solidFill>
                <a:latin typeface="Consolas" panose="020B0609020204030204" pitchFamily="49" charset="0"/>
              </a:rPr>
              <a:t>AS</a:t>
            </a:r>
            <a:r>
              <a:rPr lang="en-US" sz="900" dirty="0">
                <a:solidFill>
                  <a:srgbClr val="000000"/>
                </a:solidFill>
                <a:latin typeface="Consolas" panose="020B0609020204030204" pitchFamily="49" charset="0"/>
              </a:rPr>
              <a:t> SOURCE_INVALID_REASON</a:t>
            </a:r>
            <a:r>
              <a:rPr lang="en-US" sz="900" dirty="0">
                <a:solidFill>
                  <a:srgbClr val="808080"/>
                </a:solidFill>
                <a:latin typeface="Consolas" panose="020B0609020204030204" pitchFamily="49" charset="0"/>
              </a:rPr>
              <a:t>,</a:t>
            </a:r>
            <a:r>
              <a:rPr lang="en-US" sz="900" dirty="0">
                <a:solidFill>
                  <a:srgbClr val="000000"/>
                </a:solidFill>
                <a:latin typeface="Consolas" panose="020B0609020204030204" pitchFamily="49" charset="0"/>
              </a:rPr>
              <a:t>target_concept_id</a:t>
            </a:r>
            <a:r>
              <a:rPr lang="en-US" sz="900" dirty="0">
                <a:solidFill>
                  <a:srgbClr val="808080"/>
                </a:solidFill>
                <a:latin typeface="Consolas" panose="020B0609020204030204" pitchFamily="49" charset="0"/>
              </a:rPr>
              <a:t>,</a:t>
            </a:r>
            <a:r>
              <a:rPr lang="en-US" sz="900" dirty="0">
                <a:solidFill>
                  <a:srgbClr val="000000"/>
                </a:solidFill>
                <a:latin typeface="Consolas" panose="020B0609020204030204" pitchFamily="49" charset="0"/>
              </a:rPr>
              <a:t> </a:t>
            </a:r>
          </a:p>
          <a:p>
            <a:pPr marL="0" indent="0">
              <a:buNone/>
            </a:pPr>
            <a:r>
              <a:rPr lang="en-US" sz="900" dirty="0">
                <a:solidFill>
                  <a:srgbClr val="000000"/>
                </a:solidFill>
                <a:latin typeface="Consolas" panose="020B0609020204030204" pitchFamily="49" charset="0"/>
              </a:rPr>
              <a:t>c2</a:t>
            </a:r>
            <a:r>
              <a:rPr lang="en-US" sz="900" dirty="0">
                <a:solidFill>
                  <a:srgbClr val="808080"/>
                </a:solidFill>
                <a:latin typeface="Consolas" panose="020B0609020204030204" pitchFamily="49" charset="0"/>
              </a:rPr>
              <a:t>.</a:t>
            </a:r>
            <a:r>
              <a:rPr lang="en-US" sz="900" dirty="0">
                <a:solidFill>
                  <a:srgbClr val="000000"/>
                </a:solidFill>
                <a:latin typeface="Consolas" panose="020B0609020204030204" pitchFamily="49" charset="0"/>
              </a:rPr>
              <a:t>CONCEPT_NAME </a:t>
            </a:r>
            <a:r>
              <a:rPr lang="en-US" sz="900" dirty="0">
                <a:solidFill>
                  <a:srgbClr val="0000FF"/>
                </a:solidFill>
                <a:latin typeface="Consolas" panose="020B0609020204030204" pitchFamily="49" charset="0"/>
              </a:rPr>
              <a:t>AS</a:t>
            </a:r>
            <a:r>
              <a:rPr lang="en-US" sz="900" dirty="0">
                <a:solidFill>
                  <a:srgbClr val="000000"/>
                </a:solidFill>
                <a:latin typeface="Consolas" panose="020B0609020204030204" pitchFamily="49" charset="0"/>
              </a:rPr>
              <a:t> TARGET_CONCEPT_NAME</a:t>
            </a:r>
            <a:r>
              <a:rPr lang="en-US" sz="900" dirty="0">
                <a:solidFill>
                  <a:srgbClr val="808080"/>
                </a:solidFill>
                <a:latin typeface="Consolas" panose="020B0609020204030204" pitchFamily="49" charset="0"/>
              </a:rPr>
              <a:t>,</a:t>
            </a:r>
            <a:r>
              <a:rPr lang="en-US" sz="900" dirty="0">
                <a:solidFill>
                  <a:srgbClr val="000000"/>
                </a:solidFill>
                <a:latin typeface="Consolas" panose="020B0609020204030204" pitchFamily="49" charset="0"/>
              </a:rPr>
              <a:t> target_vocabulary_id</a:t>
            </a:r>
            <a:r>
              <a:rPr lang="en-US" sz="900" dirty="0">
                <a:solidFill>
                  <a:srgbClr val="808080"/>
                </a:solidFill>
                <a:latin typeface="Consolas" panose="020B0609020204030204" pitchFamily="49" charset="0"/>
              </a:rPr>
              <a:t>,</a:t>
            </a:r>
            <a:r>
              <a:rPr lang="en-US" sz="900" dirty="0">
                <a:solidFill>
                  <a:srgbClr val="000000"/>
                </a:solidFill>
                <a:latin typeface="Consolas" panose="020B0609020204030204" pitchFamily="49" charset="0"/>
              </a:rPr>
              <a:t> c2</a:t>
            </a:r>
            <a:r>
              <a:rPr lang="en-US" sz="900" dirty="0">
                <a:solidFill>
                  <a:srgbClr val="808080"/>
                </a:solidFill>
                <a:latin typeface="Consolas" panose="020B0609020204030204" pitchFamily="49" charset="0"/>
              </a:rPr>
              <a:t>.</a:t>
            </a:r>
            <a:r>
              <a:rPr lang="en-US" sz="900" dirty="0">
                <a:solidFill>
                  <a:srgbClr val="000000"/>
                </a:solidFill>
                <a:latin typeface="Consolas" panose="020B0609020204030204" pitchFamily="49" charset="0"/>
              </a:rPr>
              <a:t>domain_id </a:t>
            </a:r>
            <a:r>
              <a:rPr lang="en-US" sz="900" dirty="0">
                <a:solidFill>
                  <a:srgbClr val="0000FF"/>
                </a:solidFill>
                <a:latin typeface="Consolas" panose="020B0609020204030204" pitchFamily="49" charset="0"/>
              </a:rPr>
              <a:t>AS</a:t>
            </a:r>
            <a:r>
              <a:rPr lang="en-US" sz="900" dirty="0">
                <a:solidFill>
                  <a:srgbClr val="000000"/>
                </a:solidFill>
                <a:latin typeface="Consolas" panose="020B0609020204030204" pitchFamily="49" charset="0"/>
              </a:rPr>
              <a:t> TARGET_DOMAIN_ID</a:t>
            </a:r>
            <a:r>
              <a:rPr lang="en-US" sz="900" dirty="0">
                <a:solidFill>
                  <a:srgbClr val="808080"/>
                </a:solidFill>
                <a:latin typeface="Consolas" panose="020B0609020204030204" pitchFamily="49" charset="0"/>
              </a:rPr>
              <a:t>,</a:t>
            </a:r>
            <a:r>
              <a:rPr lang="en-US" sz="900" dirty="0">
                <a:solidFill>
                  <a:srgbClr val="000000"/>
                </a:solidFill>
                <a:latin typeface="Consolas" panose="020B0609020204030204" pitchFamily="49" charset="0"/>
              </a:rPr>
              <a:t> </a:t>
            </a:r>
          </a:p>
          <a:p>
            <a:pPr marL="0" indent="0">
              <a:buNone/>
            </a:pPr>
            <a:r>
              <a:rPr lang="en-US" sz="900" dirty="0">
                <a:solidFill>
                  <a:srgbClr val="000000"/>
                </a:solidFill>
                <a:latin typeface="Consolas" panose="020B0609020204030204" pitchFamily="49" charset="0"/>
              </a:rPr>
              <a:t>c2</a:t>
            </a:r>
            <a:r>
              <a:rPr lang="en-US" sz="900" dirty="0">
                <a:solidFill>
                  <a:srgbClr val="808080"/>
                </a:solidFill>
                <a:latin typeface="Consolas" panose="020B0609020204030204" pitchFamily="49" charset="0"/>
              </a:rPr>
              <a:t>.</a:t>
            </a:r>
            <a:r>
              <a:rPr lang="en-US" sz="900" dirty="0">
                <a:solidFill>
                  <a:srgbClr val="000000"/>
                </a:solidFill>
                <a:latin typeface="Consolas" panose="020B0609020204030204" pitchFamily="49" charset="0"/>
              </a:rPr>
              <a:t>concept_class_id </a:t>
            </a:r>
            <a:r>
              <a:rPr lang="en-US" sz="900" dirty="0">
                <a:solidFill>
                  <a:srgbClr val="0000FF"/>
                </a:solidFill>
                <a:latin typeface="Consolas" panose="020B0609020204030204" pitchFamily="49" charset="0"/>
              </a:rPr>
              <a:t>AS</a:t>
            </a:r>
            <a:r>
              <a:rPr lang="en-US" sz="900" dirty="0">
                <a:solidFill>
                  <a:srgbClr val="000000"/>
                </a:solidFill>
                <a:latin typeface="Consolas" panose="020B0609020204030204" pitchFamily="49" charset="0"/>
              </a:rPr>
              <a:t> TARGET_CONCEPT_CLASS_ID</a:t>
            </a:r>
            <a:r>
              <a:rPr lang="en-US" sz="900" dirty="0">
                <a:solidFill>
                  <a:srgbClr val="808080"/>
                </a:solidFill>
                <a:latin typeface="Consolas" panose="020B0609020204030204" pitchFamily="49" charset="0"/>
              </a:rPr>
              <a:t>,</a:t>
            </a:r>
            <a:r>
              <a:rPr lang="en-US" sz="900" dirty="0">
                <a:solidFill>
                  <a:srgbClr val="000000"/>
                </a:solidFill>
                <a:latin typeface="Consolas" panose="020B0609020204030204" pitchFamily="49" charset="0"/>
              </a:rPr>
              <a:t> c2</a:t>
            </a:r>
            <a:r>
              <a:rPr lang="en-US" sz="900" dirty="0">
                <a:solidFill>
                  <a:srgbClr val="808080"/>
                </a:solidFill>
                <a:latin typeface="Consolas" panose="020B0609020204030204" pitchFamily="49" charset="0"/>
              </a:rPr>
              <a:t>.</a:t>
            </a:r>
            <a:r>
              <a:rPr lang="en-US" sz="900" dirty="0">
                <a:solidFill>
                  <a:srgbClr val="000000"/>
                </a:solidFill>
                <a:latin typeface="Consolas" panose="020B0609020204030204" pitchFamily="49" charset="0"/>
              </a:rPr>
              <a:t>INVALID_REASON </a:t>
            </a:r>
            <a:r>
              <a:rPr lang="en-US" sz="900" dirty="0">
                <a:solidFill>
                  <a:srgbClr val="0000FF"/>
                </a:solidFill>
                <a:latin typeface="Consolas" panose="020B0609020204030204" pitchFamily="49" charset="0"/>
              </a:rPr>
              <a:t>AS</a:t>
            </a:r>
            <a:r>
              <a:rPr lang="en-US" sz="900" dirty="0">
                <a:solidFill>
                  <a:srgbClr val="000000"/>
                </a:solidFill>
                <a:latin typeface="Consolas" panose="020B0609020204030204" pitchFamily="49" charset="0"/>
              </a:rPr>
              <a:t> TARGET_INVALID_REASON</a:t>
            </a:r>
            <a:r>
              <a:rPr lang="en-US" sz="900" dirty="0">
                <a:solidFill>
                  <a:srgbClr val="808080"/>
                </a:solidFill>
                <a:latin typeface="Consolas" panose="020B0609020204030204" pitchFamily="49" charset="0"/>
              </a:rPr>
              <a:t>,</a:t>
            </a:r>
            <a:r>
              <a:rPr lang="en-US" sz="900" dirty="0">
                <a:solidFill>
                  <a:srgbClr val="000000"/>
                </a:solidFill>
                <a:latin typeface="Consolas" panose="020B0609020204030204" pitchFamily="49" charset="0"/>
              </a:rPr>
              <a:t> </a:t>
            </a:r>
          </a:p>
          <a:p>
            <a:pPr marL="0" indent="0">
              <a:buNone/>
            </a:pPr>
            <a:r>
              <a:rPr lang="en-US" sz="900" dirty="0">
                <a:solidFill>
                  <a:srgbClr val="000000"/>
                </a:solidFill>
                <a:latin typeface="Consolas" panose="020B0609020204030204" pitchFamily="49" charset="0"/>
              </a:rPr>
              <a:t>c2</a:t>
            </a:r>
            <a:r>
              <a:rPr lang="en-US" sz="900" dirty="0">
                <a:solidFill>
                  <a:srgbClr val="808080"/>
                </a:solidFill>
                <a:latin typeface="Consolas" panose="020B0609020204030204" pitchFamily="49" charset="0"/>
              </a:rPr>
              <a:t>.</a:t>
            </a:r>
            <a:r>
              <a:rPr lang="en-US" sz="900" dirty="0">
                <a:solidFill>
                  <a:srgbClr val="000000"/>
                </a:solidFill>
                <a:latin typeface="Consolas" panose="020B0609020204030204" pitchFamily="49" charset="0"/>
              </a:rPr>
              <a:t>standard_concept </a:t>
            </a:r>
            <a:r>
              <a:rPr lang="en-US" sz="900" dirty="0">
                <a:solidFill>
                  <a:srgbClr val="0000FF"/>
                </a:solidFill>
                <a:latin typeface="Consolas" panose="020B0609020204030204" pitchFamily="49" charset="0"/>
              </a:rPr>
              <a:t>AS</a:t>
            </a:r>
            <a:r>
              <a:rPr lang="en-US" sz="900" dirty="0">
                <a:solidFill>
                  <a:srgbClr val="000000"/>
                </a:solidFill>
                <a:latin typeface="Consolas" panose="020B0609020204030204" pitchFamily="49" charset="0"/>
              </a:rPr>
              <a:t> TARGET_STANDARD_CONCEPT</a:t>
            </a:r>
          </a:p>
          <a:p>
            <a:pPr marL="0" indent="0">
              <a:buNone/>
            </a:pPr>
            <a:r>
              <a:rPr lang="en-US" sz="900" dirty="0">
                <a:solidFill>
                  <a:srgbClr val="000000"/>
                </a:solidFill>
                <a:latin typeface="Consolas" panose="020B0609020204030204" pitchFamily="49" charset="0"/>
              </a:rPr>
              <a:t>       </a:t>
            </a:r>
            <a:r>
              <a:rPr lang="en-US" sz="900" dirty="0">
                <a:solidFill>
                  <a:srgbClr val="0000FF"/>
                </a:solidFill>
                <a:latin typeface="Consolas" panose="020B0609020204030204" pitchFamily="49" charset="0"/>
              </a:rPr>
              <a:t>FROM</a:t>
            </a:r>
            <a:r>
              <a:rPr lang="en-US" sz="900" dirty="0">
                <a:solidFill>
                  <a:srgbClr val="000000"/>
                </a:solidFill>
                <a:latin typeface="Consolas" panose="020B0609020204030204" pitchFamily="49" charset="0"/>
              </a:rPr>
              <a:t> source_to_concept_map stcm</a:t>
            </a:r>
          </a:p>
          <a:p>
            <a:pPr marL="0" indent="0">
              <a:buNone/>
            </a:pPr>
            <a:r>
              <a:rPr lang="en-US" sz="900" dirty="0">
                <a:solidFill>
                  <a:srgbClr val="000000"/>
                </a:solidFill>
                <a:latin typeface="Consolas" panose="020B0609020204030204" pitchFamily="49" charset="0"/>
              </a:rPr>
              <a:t>              </a:t>
            </a:r>
            <a:r>
              <a:rPr lang="en-US" sz="900" dirty="0">
                <a:solidFill>
                  <a:srgbClr val="808080"/>
                </a:solidFill>
                <a:latin typeface="Consolas" panose="020B0609020204030204" pitchFamily="49" charset="0"/>
              </a:rPr>
              <a:t>LEFT</a:t>
            </a:r>
            <a:r>
              <a:rPr lang="en-US" sz="900" dirty="0">
                <a:solidFill>
                  <a:srgbClr val="000000"/>
                </a:solidFill>
                <a:latin typeface="Consolas" panose="020B0609020204030204" pitchFamily="49" charset="0"/>
              </a:rPr>
              <a:t> </a:t>
            </a:r>
            <a:r>
              <a:rPr lang="en-US" sz="900" dirty="0">
                <a:solidFill>
                  <a:srgbClr val="808080"/>
                </a:solidFill>
                <a:latin typeface="Consolas" panose="020B0609020204030204" pitchFamily="49" charset="0"/>
              </a:rPr>
              <a:t>OUTER</a:t>
            </a:r>
            <a:r>
              <a:rPr lang="en-US" sz="900" dirty="0">
                <a:solidFill>
                  <a:srgbClr val="000000"/>
                </a:solidFill>
                <a:latin typeface="Consolas" panose="020B0609020204030204" pitchFamily="49" charset="0"/>
              </a:rPr>
              <a:t> </a:t>
            </a:r>
            <a:r>
              <a:rPr lang="en-US" sz="900" dirty="0">
                <a:solidFill>
                  <a:srgbClr val="808080"/>
                </a:solidFill>
                <a:latin typeface="Consolas" panose="020B0609020204030204" pitchFamily="49" charset="0"/>
              </a:rPr>
              <a:t>JOIN</a:t>
            </a:r>
            <a:r>
              <a:rPr lang="en-US" sz="900" dirty="0">
                <a:solidFill>
                  <a:srgbClr val="000000"/>
                </a:solidFill>
                <a:latin typeface="Consolas" panose="020B0609020204030204" pitchFamily="49" charset="0"/>
              </a:rPr>
              <a:t> CONCEPT c1</a:t>
            </a:r>
          </a:p>
          <a:p>
            <a:pPr marL="0" indent="0">
              <a:buNone/>
            </a:pPr>
            <a:r>
              <a:rPr lang="fr-FR" sz="900" dirty="0">
                <a:solidFill>
                  <a:srgbClr val="000000"/>
                </a:solidFill>
                <a:latin typeface="Consolas" panose="020B0609020204030204" pitchFamily="49" charset="0"/>
              </a:rPr>
              <a:t>                     </a:t>
            </a:r>
            <a:r>
              <a:rPr lang="fr-FR" sz="900" dirty="0">
                <a:solidFill>
                  <a:srgbClr val="0000FF"/>
                </a:solidFill>
                <a:latin typeface="Consolas" panose="020B0609020204030204" pitchFamily="49" charset="0"/>
              </a:rPr>
              <a:t>ON</a:t>
            </a:r>
            <a:r>
              <a:rPr lang="fr-FR" sz="900" dirty="0">
                <a:solidFill>
                  <a:srgbClr val="000000"/>
                </a:solidFill>
                <a:latin typeface="Consolas" panose="020B0609020204030204" pitchFamily="49" charset="0"/>
              </a:rPr>
              <a:t> c1</a:t>
            </a:r>
            <a:r>
              <a:rPr lang="fr-FR" sz="900" dirty="0">
                <a:solidFill>
                  <a:srgbClr val="808080"/>
                </a:solidFill>
                <a:latin typeface="Consolas" panose="020B0609020204030204" pitchFamily="49" charset="0"/>
              </a:rPr>
              <a:t>.</a:t>
            </a:r>
            <a:r>
              <a:rPr lang="fr-FR" sz="900" dirty="0">
                <a:solidFill>
                  <a:srgbClr val="000000"/>
                </a:solidFill>
                <a:latin typeface="Consolas" panose="020B0609020204030204" pitchFamily="49" charset="0"/>
              </a:rPr>
              <a:t>concept_id </a:t>
            </a:r>
            <a:r>
              <a:rPr lang="fr-FR" sz="900" dirty="0">
                <a:solidFill>
                  <a:srgbClr val="808080"/>
                </a:solidFill>
                <a:latin typeface="Consolas" panose="020B0609020204030204" pitchFamily="49" charset="0"/>
              </a:rPr>
              <a:t>=</a:t>
            </a:r>
            <a:r>
              <a:rPr lang="fr-FR" sz="900" dirty="0">
                <a:solidFill>
                  <a:srgbClr val="000000"/>
                </a:solidFill>
                <a:latin typeface="Consolas" panose="020B0609020204030204" pitchFamily="49" charset="0"/>
              </a:rPr>
              <a:t> stcm</a:t>
            </a:r>
            <a:r>
              <a:rPr lang="fr-FR" sz="900" dirty="0">
                <a:solidFill>
                  <a:srgbClr val="808080"/>
                </a:solidFill>
                <a:latin typeface="Consolas" panose="020B0609020204030204" pitchFamily="49" charset="0"/>
              </a:rPr>
              <a:t>.</a:t>
            </a:r>
            <a:r>
              <a:rPr lang="fr-FR" sz="900" dirty="0">
                <a:solidFill>
                  <a:srgbClr val="000000"/>
                </a:solidFill>
                <a:latin typeface="Consolas" panose="020B0609020204030204" pitchFamily="49" charset="0"/>
              </a:rPr>
              <a:t>source_concept_id</a:t>
            </a:r>
          </a:p>
          <a:p>
            <a:pPr marL="0" indent="0">
              <a:buNone/>
            </a:pPr>
            <a:r>
              <a:rPr lang="en-US" sz="900" dirty="0">
                <a:solidFill>
                  <a:srgbClr val="000000"/>
                </a:solidFill>
                <a:latin typeface="Consolas" panose="020B0609020204030204" pitchFamily="49" charset="0"/>
              </a:rPr>
              <a:t>              </a:t>
            </a:r>
            <a:r>
              <a:rPr lang="en-US" sz="900" dirty="0">
                <a:solidFill>
                  <a:srgbClr val="808080"/>
                </a:solidFill>
                <a:latin typeface="Consolas" panose="020B0609020204030204" pitchFamily="49" charset="0"/>
              </a:rPr>
              <a:t>LEFT</a:t>
            </a:r>
            <a:r>
              <a:rPr lang="en-US" sz="900" dirty="0">
                <a:solidFill>
                  <a:srgbClr val="000000"/>
                </a:solidFill>
                <a:latin typeface="Consolas" panose="020B0609020204030204" pitchFamily="49" charset="0"/>
              </a:rPr>
              <a:t> </a:t>
            </a:r>
            <a:r>
              <a:rPr lang="en-US" sz="900" dirty="0">
                <a:solidFill>
                  <a:srgbClr val="808080"/>
                </a:solidFill>
                <a:latin typeface="Consolas" panose="020B0609020204030204" pitchFamily="49" charset="0"/>
              </a:rPr>
              <a:t>OUTER</a:t>
            </a:r>
            <a:r>
              <a:rPr lang="en-US" sz="900" dirty="0">
                <a:solidFill>
                  <a:srgbClr val="000000"/>
                </a:solidFill>
                <a:latin typeface="Consolas" panose="020B0609020204030204" pitchFamily="49" charset="0"/>
              </a:rPr>
              <a:t> </a:t>
            </a:r>
            <a:r>
              <a:rPr lang="en-US" sz="900" dirty="0">
                <a:solidFill>
                  <a:srgbClr val="808080"/>
                </a:solidFill>
                <a:latin typeface="Consolas" panose="020B0609020204030204" pitchFamily="49" charset="0"/>
              </a:rPr>
              <a:t>JOIN</a:t>
            </a:r>
            <a:r>
              <a:rPr lang="en-US" sz="900" dirty="0">
                <a:solidFill>
                  <a:srgbClr val="000000"/>
                </a:solidFill>
                <a:latin typeface="Consolas" panose="020B0609020204030204" pitchFamily="49" charset="0"/>
              </a:rPr>
              <a:t> CONCEPT c2</a:t>
            </a:r>
          </a:p>
          <a:p>
            <a:pPr marL="0" indent="0">
              <a:buNone/>
            </a:pPr>
            <a:r>
              <a:rPr lang="en-US" sz="900" dirty="0">
                <a:solidFill>
                  <a:srgbClr val="000000"/>
                </a:solidFill>
                <a:latin typeface="Consolas" panose="020B0609020204030204" pitchFamily="49" charset="0"/>
              </a:rPr>
              <a:t>                     </a:t>
            </a:r>
            <a:r>
              <a:rPr lang="en-US" sz="900" dirty="0">
                <a:solidFill>
                  <a:srgbClr val="0000FF"/>
                </a:solidFill>
                <a:latin typeface="Consolas" panose="020B0609020204030204" pitchFamily="49" charset="0"/>
              </a:rPr>
              <a:t>ON</a:t>
            </a:r>
            <a:r>
              <a:rPr lang="en-US" sz="900" dirty="0">
                <a:solidFill>
                  <a:srgbClr val="000000"/>
                </a:solidFill>
                <a:latin typeface="Consolas" panose="020B0609020204030204" pitchFamily="49" charset="0"/>
              </a:rPr>
              <a:t> c2</a:t>
            </a:r>
            <a:r>
              <a:rPr lang="en-US" sz="900" dirty="0">
                <a:solidFill>
                  <a:srgbClr val="808080"/>
                </a:solidFill>
                <a:latin typeface="Consolas" panose="020B0609020204030204" pitchFamily="49" charset="0"/>
              </a:rPr>
              <a:t>.</a:t>
            </a:r>
            <a:r>
              <a:rPr lang="en-US" sz="900" dirty="0">
                <a:solidFill>
                  <a:srgbClr val="000000"/>
                </a:solidFill>
                <a:latin typeface="Consolas" panose="020B0609020204030204" pitchFamily="49" charset="0"/>
              </a:rPr>
              <a:t>CONCEPT_ID </a:t>
            </a:r>
            <a:r>
              <a:rPr lang="en-US" sz="900" dirty="0">
                <a:solidFill>
                  <a:srgbClr val="808080"/>
                </a:solidFill>
                <a:latin typeface="Consolas" panose="020B0609020204030204" pitchFamily="49" charset="0"/>
              </a:rPr>
              <a:t>=</a:t>
            </a:r>
            <a:r>
              <a:rPr lang="en-US" sz="900" dirty="0">
                <a:solidFill>
                  <a:srgbClr val="000000"/>
                </a:solidFill>
                <a:latin typeface="Consolas" panose="020B0609020204030204" pitchFamily="49" charset="0"/>
              </a:rPr>
              <a:t> stcm</a:t>
            </a:r>
            <a:r>
              <a:rPr lang="en-US" sz="900" dirty="0">
                <a:solidFill>
                  <a:srgbClr val="808080"/>
                </a:solidFill>
                <a:latin typeface="Consolas" panose="020B0609020204030204" pitchFamily="49" charset="0"/>
              </a:rPr>
              <a:t>.</a:t>
            </a:r>
            <a:r>
              <a:rPr lang="en-US" sz="900" dirty="0">
                <a:solidFill>
                  <a:srgbClr val="000000"/>
                </a:solidFill>
                <a:latin typeface="Consolas" panose="020B0609020204030204" pitchFamily="49" charset="0"/>
              </a:rPr>
              <a:t>target_concept_id</a:t>
            </a:r>
          </a:p>
          <a:p>
            <a:pPr marL="0" indent="0">
              <a:buNone/>
            </a:pPr>
            <a:r>
              <a:rPr lang="en-US" sz="900" dirty="0">
                <a:solidFill>
                  <a:srgbClr val="000000"/>
                </a:solidFill>
                <a:latin typeface="Consolas" panose="020B0609020204030204" pitchFamily="49" charset="0"/>
              </a:rPr>
              <a:t>       </a:t>
            </a:r>
            <a:r>
              <a:rPr lang="en-US" sz="900" dirty="0">
                <a:solidFill>
                  <a:srgbClr val="0000FF"/>
                </a:solidFill>
                <a:latin typeface="Consolas" panose="020B0609020204030204" pitchFamily="49" charset="0"/>
              </a:rPr>
              <a:t>WHERE</a:t>
            </a:r>
            <a:r>
              <a:rPr lang="en-US" sz="900" dirty="0">
                <a:solidFill>
                  <a:srgbClr val="000000"/>
                </a:solidFill>
                <a:latin typeface="Consolas" panose="020B0609020204030204" pitchFamily="49" charset="0"/>
              </a:rPr>
              <a:t> stcm</a:t>
            </a:r>
            <a:r>
              <a:rPr lang="en-US" sz="900" dirty="0">
                <a:solidFill>
                  <a:srgbClr val="808080"/>
                </a:solidFill>
                <a:latin typeface="Consolas" panose="020B0609020204030204" pitchFamily="49" charset="0"/>
              </a:rPr>
              <a:t>.</a:t>
            </a:r>
            <a:r>
              <a:rPr lang="en-US" sz="900" dirty="0">
                <a:solidFill>
                  <a:srgbClr val="000000"/>
                </a:solidFill>
                <a:latin typeface="Consolas" panose="020B0609020204030204" pitchFamily="49" charset="0"/>
              </a:rPr>
              <a:t>INVALID_REASON </a:t>
            </a:r>
            <a:r>
              <a:rPr lang="en-US" sz="900" dirty="0">
                <a:solidFill>
                  <a:srgbClr val="808080"/>
                </a:solidFill>
                <a:latin typeface="Consolas" panose="020B0609020204030204" pitchFamily="49" charset="0"/>
              </a:rPr>
              <a:t>IS</a:t>
            </a:r>
            <a:r>
              <a:rPr lang="en-US" sz="900" dirty="0">
                <a:solidFill>
                  <a:srgbClr val="000000"/>
                </a:solidFill>
                <a:latin typeface="Consolas" panose="020B0609020204030204" pitchFamily="49" charset="0"/>
              </a:rPr>
              <a:t> </a:t>
            </a:r>
            <a:r>
              <a:rPr lang="en-US" sz="900" dirty="0">
                <a:solidFill>
                  <a:srgbClr val="808080"/>
                </a:solidFill>
                <a:latin typeface="Consolas" panose="020B0609020204030204" pitchFamily="49" charset="0"/>
              </a:rPr>
              <a:t>NULL</a:t>
            </a:r>
            <a:endParaRPr lang="en-US" sz="900" dirty="0">
              <a:solidFill>
                <a:srgbClr val="000000"/>
              </a:solidFill>
              <a:latin typeface="Consolas" panose="020B0609020204030204" pitchFamily="49" charset="0"/>
            </a:endParaRPr>
          </a:p>
          <a:p>
            <a:pPr marL="0" indent="0">
              <a:buNone/>
            </a:pPr>
            <a:r>
              <a:rPr lang="en-US" sz="900" dirty="0">
                <a:solidFill>
                  <a:srgbClr val="808080"/>
                </a:solidFill>
                <a:latin typeface="Consolas" panose="020B0609020204030204" pitchFamily="49" charset="0"/>
              </a:rPr>
              <a:t>)</a:t>
            </a:r>
            <a:endParaRPr lang="en-US" sz="900" dirty="0">
              <a:solidFill>
                <a:srgbClr val="000000"/>
              </a:solidFill>
              <a:latin typeface="Consolas" panose="020B0609020204030204" pitchFamily="49" charset="0"/>
            </a:endParaRPr>
          </a:p>
          <a:p>
            <a:pPr marL="0" indent="0">
              <a:buNone/>
            </a:pPr>
            <a:r>
              <a:rPr lang="en-US" sz="900" dirty="0">
                <a:solidFill>
                  <a:srgbClr val="0000FF"/>
                </a:solidFill>
                <a:latin typeface="Consolas" panose="020B0609020204030204" pitchFamily="49" charset="0"/>
              </a:rPr>
              <a:t>SELECT</a:t>
            </a:r>
            <a:r>
              <a:rPr lang="en-US" sz="900" dirty="0">
                <a:solidFill>
                  <a:srgbClr val="000000"/>
                </a:solidFill>
                <a:latin typeface="Consolas" panose="020B0609020204030204" pitchFamily="49" charset="0"/>
              </a:rPr>
              <a:t> TARGET_CONCEPT_ID</a:t>
            </a:r>
            <a:r>
              <a:rPr lang="en-US" sz="900" dirty="0">
                <a:solidFill>
                  <a:srgbClr val="808080"/>
                </a:solidFill>
                <a:latin typeface="Consolas" panose="020B0609020204030204" pitchFamily="49" charset="0"/>
              </a:rPr>
              <a:t>,</a:t>
            </a:r>
            <a:r>
              <a:rPr lang="en-US" sz="900" dirty="0">
                <a:solidFill>
                  <a:srgbClr val="000000"/>
                </a:solidFill>
                <a:latin typeface="Consolas" panose="020B0609020204030204" pitchFamily="49" charset="0"/>
              </a:rPr>
              <a:t> TARGET_CONCEPT_NAME</a:t>
            </a:r>
            <a:r>
              <a:rPr lang="en-US" sz="900" dirty="0">
                <a:solidFill>
                  <a:srgbClr val="808080"/>
                </a:solidFill>
                <a:latin typeface="Consolas" panose="020B0609020204030204" pitchFamily="49" charset="0"/>
              </a:rPr>
              <a:t>,</a:t>
            </a:r>
            <a:r>
              <a:rPr lang="en-US" sz="900" dirty="0">
                <a:solidFill>
                  <a:srgbClr val="000000"/>
                </a:solidFill>
                <a:latin typeface="Consolas" panose="020B0609020204030204" pitchFamily="49" charset="0"/>
              </a:rPr>
              <a:t> TARGET_DOMAIN_ID</a:t>
            </a:r>
          </a:p>
          <a:p>
            <a:pPr marL="0" indent="0">
              <a:buNone/>
            </a:pPr>
            <a:r>
              <a:rPr lang="en-US" sz="900" dirty="0">
                <a:solidFill>
                  <a:srgbClr val="0000FF"/>
                </a:solidFill>
                <a:latin typeface="Consolas" panose="020B0609020204030204" pitchFamily="49" charset="0"/>
              </a:rPr>
              <a:t>FROM</a:t>
            </a:r>
            <a:r>
              <a:rPr lang="en-US" sz="900" dirty="0">
                <a:solidFill>
                  <a:srgbClr val="000000"/>
                </a:solidFill>
                <a:latin typeface="Consolas" panose="020B0609020204030204" pitchFamily="49" charset="0"/>
              </a:rPr>
              <a:t> CTE_VOCAB_MAP</a:t>
            </a:r>
          </a:p>
          <a:p>
            <a:pPr marL="0" indent="0">
              <a:buNone/>
            </a:pPr>
            <a:r>
              <a:rPr lang="en-US" sz="900" dirty="0">
                <a:solidFill>
                  <a:srgbClr val="0000FF"/>
                </a:solidFill>
                <a:latin typeface="Consolas" panose="020B0609020204030204" pitchFamily="49" charset="0"/>
              </a:rPr>
              <a:t>WHERE</a:t>
            </a:r>
            <a:r>
              <a:rPr lang="en-US" sz="900" dirty="0">
                <a:solidFill>
                  <a:srgbClr val="000000"/>
                </a:solidFill>
                <a:latin typeface="Consolas" panose="020B0609020204030204" pitchFamily="49" charset="0"/>
              </a:rPr>
              <a:t> SOURCE_CODE </a:t>
            </a:r>
            <a:r>
              <a:rPr lang="en-US" sz="900" dirty="0">
                <a:solidFill>
                  <a:srgbClr val="808080"/>
                </a:solidFill>
                <a:latin typeface="Consolas" panose="020B0609020204030204" pitchFamily="49" charset="0"/>
              </a:rPr>
              <a:t>=</a:t>
            </a:r>
            <a:r>
              <a:rPr lang="en-US" sz="900" dirty="0">
                <a:solidFill>
                  <a:srgbClr val="000000"/>
                </a:solidFill>
                <a:latin typeface="Consolas" panose="020B0609020204030204" pitchFamily="49" charset="0"/>
              </a:rPr>
              <a:t> </a:t>
            </a:r>
            <a:r>
              <a:rPr lang="en-US" sz="900" dirty="0">
                <a:solidFill>
                  <a:srgbClr val="FF0000"/>
                </a:solidFill>
                <a:highlight>
                  <a:srgbClr val="FFFF00"/>
                </a:highlight>
                <a:latin typeface="Consolas" panose="020B0609020204030204" pitchFamily="49" charset="0"/>
              </a:rPr>
              <a:t>'N94.6'</a:t>
            </a:r>
            <a:endParaRPr lang="en-US" sz="900" dirty="0">
              <a:solidFill>
                <a:srgbClr val="000000"/>
              </a:solidFill>
              <a:highlight>
                <a:srgbClr val="FFFF00"/>
              </a:highlight>
              <a:latin typeface="Consolas" panose="020B0609020204030204" pitchFamily="49" charset="0"/>
            </a:endParaRPr>
          </a:p>
          <a:p>
            <a:pPr marL="0" indent="0">
              <a:buNone/>
            </a:pPr>
            <a:r>
              <a:rPr lang="en-US" sz="900" dirty="0">
                <a:solidFill>
                  <a:srgbClr val="808080"/>
                </a:solidFill>
                <a:latin typeface="Consolas" panose="020B0609020204030204" pitchFamily="49" charset="0"/>
              </a:rPr>
              <a:t>AND</a:t>
            </a:r>
            <a:r>
              <a:rPr lang="en-US" sz="900" dirty="0">
                <a:solidFill>
                  <a:srgbClr val="000000"/>
                </a:solidFill>
                <a:latin typeface="Consolas" panose="020B0609020204030204" pitchFamily="49" charset="0"/>
              </a:rPr>
              <a:t> SOURCE_VOCABULARY_ID </a:t>
            </a:r>
            <a:r>
              <a:rPr lang="en-US" sz="900" dirty="0">
                <a:solidFill>
                  <a:srgbClr val="808080"/>
                </a:solidFill>
                <a:latin typeface="Consolas" panose="020B0609020204030204" pitchFamily="49" charset="0"/>
              </a:rPr>
              <a:t>=</a:t>
            </a:r>
            <a:r>
              <a:rPr lang="en-US" sz="900" dirty="0">
                <a:solidFill>
                  <a:srgbClr val="000000"/>
                </a:solidFill>
                <a:latin typeface="Consolas" panose="020B0609020204030204" pitchFamily="49" charset="0"/>
              </a:rPr>
              <a:t> </a:t>
            </a:r>
            <a:r>
              <a:rPr lang="en-US" sz="900" dirty="0">
                <a:solidFill>
                  <a:srgbClr val="FF0000"/>
                </a:solidFill>
                <a:highlight>
                  <a:srgbClr val="FFFF00"/>
                </a:highlight>
                <a:latin typeface="Consolas" panose="020B0609020204030204" pitchFamily="49" charset="0"/>
              </a:rPr>
              <a:t>'ICD10CM'</a:t>
            </a:r>
            <a:endParaRPr lang="en-US" sz="900" dirty="0">
              <a:solidFill>
                <a:srgbClr val="000000"/>
              </a:solidFill>
              <a:highlight>
                <a:srgbClr val="FFFF00"/>
              </a:highlight>
              <a:latin typeface="Consolas" panose="020B0609020204030204" pitchFamily="49" charset="0"/>
            </a:endParaRPr>
          </a:p>
          <a:p>
            <a:pPr marL="0" indent="0">
              <a:buNone/>
            </a:pPr>
            <a:r>
              <a:rPr lang="en-US" sz="900" dirty="0">
                <a:solidFill>
                  <a:srgbClr val="808080"/>
                </a:solidFill>
                <a:latin typeface="Consolas" panose="020B0609020204030204" pitchFamily="49" charset="0"/>
              </a:rPr>
              <a:t>AND</a:t>
            </a:r>
            <a:r>
              <a:rPr lang="en-US" sz="900" dirty="0">
                <a:solidFill>
                  <a:srgbClr val="000000"/>
                </a:solidFill>
                <a:latin typeface="Consolas" panose="020B0609020204030204" pitchFamily="49" charset="0"/>
              </a:rPr>
              <a:t> TARGET_STANDARD_CONCEPT </a:t>
            </a:r>
            <a:r>
              <a:rPr lang="en-US" sz="900" dirty="0">
                <a:solidFill>
                  <a:srgbClr val="808080"/>
                </a:solidFill>
                <a:latin typeface="Consolas" panose="020B0609020204030204" pitchFamily="49" charset="0"/>
              </a:rPr>
              <a:t>=</a:t>
            </a:r>
            <a:r>
              <a:rPr lang="en-US" sz="900" dirty="0">
                <a:solidFill>
                  <a:srgbClr val="000000"/>
                </a:solidFill>
                <a:latin typeface="Consolas" panose="020B0609020204030204" pitchFamily="49" charset="0"/>
              </a:rPr>
              <a:t> </a:t>
            </a:r>
            <a:r>
              <a:rPr lang="en-US" sz="900" dirty="0">
                <a:solidFill>
                  <a:srgbClr val="FF0000"/>
                </a:solidFill>
                <a:latin typeface="Consolas" panose="020B0609020204030204" pitchFamily="49" charset="0"/>
              </a:rPr>
              <a:t>'S'</a:t>
            </a:r>
            <a:endParaRPr lang="en-US" sz="900" dirty="0"/>
          </a:p>
        </p:txBody>
      </p:sp>
      <p:sp>
        <p:nvSpPr>
          <p:cNvPr id="4" name="Slide Number Placeholder 3">
            <a:extLst>
              <a:ext uri="{FF2B5EF4-FFF2-40B4-BE49-F238E27FC236}">
                <a16:creationId xmlns:a16="http://schemas.microsoft.com/office/drawing/2014/main" id="{843D652D-A660-491C-B03C-C43BD8E4E9AC}"/>
              </a:ext>
            </a:extLst>
          </p:cNvPr>
          <p:cNvSpPr>
            <a:spLocks noGrp="1"/>
          </p:cNvSpPr>
          <p:nvPr>
            <p:ph type="sldNum" sz="quarter" idx="4"/>
          </p:nvPr>
        </p:nvSpPr>
        <p:spPr/>
        <p:txBody>
          <a:bodyPr/>
          <a:lstStyle/>
          <a:p>
            <a:fld id="{444583ED-F364-40B3-B25B-483B5033DFA3}" type="slidenum">
              <a:rPr lang="en-US" smtClean="0"/>
              <a:pPr/>
              <a:t>69</a:t>
            </a:fld>
            <a:endParaRPr lang="en-US" dirty="0"/>
          </a:p>
        </p:txBody>
      </p:sp>
      <p:pic>
        <p:nvPicPr>
          <p:cNvPr id="7" name="Picture 8" descr="Related image">
            <a:extLst>
              <a:ext uri="{FF2B5EF4-FFF2-40B4-BE49-F238E27FC236}">
                <a16:creationId xmlns:a16="http://schemas.microsoft.com/office/drawing/2014/main" id="{2F219438-FED6-4F94-9155-BACDE39AD6B2}"/>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9601200" y="42614"/>
            <a:ext cx="1022192" cy="993230"/>
          </a:xfrm>
          <a:prstGeom prst="rect">
            <a:avLst/>
          </a:prstGeom>
          <a:noFill/>
          <a:extLst>
            <a:ext uri="{909E8E84-426E-40DD-AFC4-6F175D3DCCD1}">
              <a14:hiddenFill xmlns:a14="http://schemas.microsoft.com/office/drawing/2010/main">
                <a:solidFill>
                  <a:srgbClr val="FFFFFF"/>
                </a:solidFill>
              </a14:hiddenFill>
            </a:ext>
          </a:extLst>
        </p:spPr>
      </p:pic>
      <p:sp>
        <p:nvSpPr>
          <p:cNvPr id="6" name="Frame 5">
            <a:extLst>
              <a:ext uri="{FF2B5EF4-FFF2-40B4-BE49-F238E27FC236}">
                <a16:creationId xmlns:a16="http://schemas.microsoft.com/office/drawing/2014/main" id="{B8719460-999D-4035-83BF-0F8B09D8A0A1}"/>
              </a:ext>
            </a:extLst>
          </p:cNvPr>
          <p:cNvSpPr/>
          <p:nvPr/>
        </p:nvSpPr>
        <p:spPr>
          <a:xfrm>
            <a:off x="1860885" y="990601"/>
            <a:ext cx="8349916" cy="2438399"/>
          </a:xfrm>
          <a:prstGeom prst="frame">
            <a:avLst>
              <a:gd name="adj1" fmla="val 3094"/>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solidFill>
                <a:schemeClr val="tx1"/>
              </a:solidFill>
            </a:endParaRPr>
          </a:p>
        </p:txBody>
      </p:sp>
      <p:sp>
        <p:nvSpPr>
          <p:cNvPr id="8" name="Rectangle: Rounded Corners 7">
            <a:extLst>
              <a:ext uri="{FF2B5EF4-FFF2-40B4-BE49-F238E27FC236}">
                <a16:creationId xmlns:a16="http://schemas.microsoft.com/office/drawing/2014/main" id="{76FE0D21-87BF-4C84-8AA5-988B464E8F64}"/>
              </a:ext>
            </a:extLst>
          </p:cNvPr>
          <p:cNvSpPr/>
          <p:nvPr/>
        </p:nvSpPr>
        <p:spPr>
          <a:xfrm>
            <a:off x="4713516" y="3559630"/>
            <a:ext cx="3145971" cy="140425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Look in the </a:t>
            </a:r>
            <a:br>
              <a:rPr lang="en-US" dirty="0"/>
            </a:br>
            <a:r>
              <a:rPr lang="en-US" dirty="0"/>
              <a:t>OMOP Vocabulary for a map</a:t>
            </a:r>
          </a:p>
        </p:txBody>
      </p:sp>
      <p:sp>
        <p:nvSpPr>
          <p:cNvPr id="5" name="Rectangle 4">
            <a:extLst>
              <a:ext uri="{FF2B5EF4-FFF2-40B4-BE49-F238E27FC236}">
                <a16:creationId xmlns:a16="http://schemas.microsoft.com/office/drawing/2014/main" id="{20BD303A-9EAF-9BA5-B64A-2BA524965194}"/>
              </a:ext>
            </a:extLst>
          </p:cNvPr>
          <p:cNvSpPr/>
          <p:nvPr/>
        </p:nvSpPr>
        <p:spPr>
          <a:xfrm>
            <a:off x="1524000" y="5310910"/>
            <a:ext cx="5458691" cy="100676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52447D71-FF64-627F-A6AB-26EA85C497B3}"/>
              </a:ext>
            </a:extLst>
          </p:cNvPr>
          <p:cNvSpPr/>
          <p:nvPr/>
        </p:nvSpPr>
        <p:spPr>
          <a:xfrm>
            <a:off x="1984170" y="1159327"/>
            <a:ext cx="1433285" cy="11529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550854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ga0d99388c2_0_20"/>
          <p:cNvSpPr txBox="1">
            <a:spLocks noGrp="1"/>
          </p:cNvSpPr>
          <p:nvPr>
            <p:ph type="ctrTitle"/>
          </p:nvPr>
        </p:nvSpPr>
        <p:spPr>
          <a:xfrm>
            <a:off x="3149600" y="2130425"/>
            <a:ext cx="8128000" cy="1755600"/>
          </a:xfrm>
          <a:prstGeom prst="rect">
            <a:avLst/>
          </a:prstGeom>
          <a:noFill/>
          <a:ln>
            <a:noFill/>
          </a:ln>
        </p:spPr>
        <p:txBody>
          <a:bodyPr spcFirstLastPara="1" wrap="square" lIns="121900" tIns="60933" rIns="121900" bIns="60933" anchor="ctr" anchorCtr="0">
            <a:noAutofit/>
          </a:bodyPr>
          <a:lstStyle/>
          <a:p>
            <a:r>
              <a:rPr lang="en-US" b="1" dirty="0"/>
              <a:t>Foundational Concepts</a:t>
            </a:r>
          </a:p>
        </p:txBody>
      </p:sp>
      <p:sp>
        <p:nvSpPr>
          <p:cNvPr id="378" name="Google Shape;378;ga0d99388c2_0_20"/>
          <p:cNvSpPr txBox="1">
            <a:spLocks noGrp="1"/>
          </p:cNvSpPr>
          <p:nvPr>
            <p:ph type="subTitle" idx="1"/>
          </p:nvPr>
        </p:nvSpPr>
        <p:spPr>
          <a:xfrm>
            <a:off x="3149600" y="4038600"/>
            <a:ext cx="8128000" cy="1752800"/>
          </a:xfrm>
          <a:prstGeom prst="rect">
            <a:avLst/>
          </a:prstGeom>
        </p:spPr>
        <p:txBody>
          <a:bodyPr spcFirstLastPara="1" wrap="square" lIns="121900" tIns="60933" rIns="121900" bIns="60933" anchor="t" anchorCtr="0">
            <a:noAutofit/>
          </a:bodyPr>
          <a:lstStyle/>
          <a:p>
            <a:pPr marL="0" indent="0"/>
            <a:r>
              <a:rPr lang="en-US" sz="2400"/>
              <a:t>Melanie Philofsky, RN, MS</a:t>
            </a:r>
            <a:endParaRPr sz="2400"/>
          </a:p>
          <a:p>
            <a:pPr marL="0" indent="0"/>
            <a:r>
              <a:rPr lang="en-US" sz="2400"/>
              <a:t>Odysseus, an EPAM Company</a:t>
            </a:r>
            <a:endParaRPr sz="2400"/>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D7BE2-8D9A-4759-9C78-2DF7472C29A2}"/>
              </a:ext>
            </a:extLst>
          </p:cNvPr>
          <p:cNvSpPr>
            <a:spLocks noGrp="1"/>
          </p:cNvSpPr>
          <p:nvPr>
            <p:ph type="title"/>
          </p:nvPr>
        </p:nvSpPr>
        <p:spPr/>
        <p:txBody>
          <a:bodyPr>
            <a:normAutofit/>
          </a:bodyPr>
          <a:lstStyle/>
          <a:p>
            <a:r>
              <a:rPr lang="en-US" dirty="0"/>
              <a:t>Source to Standard</a:t>
            </a:r>
          </a:p>
        </p:txBody>
      </p:sp>
      <p:sp>
        <p:nvSpPr>
          <p:cNvPr id="3" name="Content Placeholder 2">
            <a:extLst>
              <a:ext uri="{FF2B5EF4-FFF2-40B4-BE49-F238E27FC236}">
                <a16:creationId xmlns:a16="http://schemas.microsoft.com/office/drawing/2014/main" id="{6DBFBADD-717E-4105-BBDF-D9906EF941AA}"/>
              </a:ext>
            </a:extLst>
          </p:cNvPr>
          <p:cNvSpPr>
            <a:spLocks noGrp="1"/>
          </p:cNvSpPr>
          <p:nvPr>
            <p:ph idx="1"/>
          </p:nvPr>
        </p:nvSpPr>
        <p:spPr>
          <a:xfrm>
            <a:off x="1981200" y="1110343"/>
            <a:ext cx="8229600" cy="5382532"/>
          </a:xfrm>
        </p:spPr>
        <p:txBody>
          <a:bodyPr>
            <a:normAutofit fontScale="92500"/>
          </a:bodyPr>
          <a:lstStyle/>
          <a:p>
            <a:pPr marL="0" indent="0">
              <a:buNone/>
            </a:pPr>
            <a:r>
              <a:rPr lang="en-US" sz="900" dirty="0">
                <a:solidFill>
                  <a:srgbClr val="0000FF"/>
                </a:solidFill>
                <a:latin typeface="Consolas" panose="020B0609020204030204" pitchFamily="49" charset="0"/>
              </a:rPr>
              <a:t>WITH</a:t>
            </a:r>
            <a:r>
              <a:rPr lang="en-US" sz="900" dirty="0">
                <a:solidFill>
                  <a:srgbClr val="000000"/>
                </a:solidFill>
                <a:latin typeface="Consolas" panose="020B0609020204030204" pitchFamily="49" charset="0"/>
              </a:rPr>
              <a:t> CTE_VOCAB_MAP </a:t>
            </a:r>
            <a:r>
              <a:rPr lang="en-US" sz="900" dirty="0">
                <a:solidFill>
                  <a:srgbClr val="0000FF"/>
                </a:solidFill>
                <a:latin typeface="Consolas" panose="020B0609020204030204" pitchFamily="49" charset="0"/>
              </a:rPr>
              <a:t>AS </a:t>
            </a:r>
            <a:r>
              <a:rPr lang="en-US" sz="900" dirty="0">
                <a:solidFill>
                  <a:srgbClr val="808080"/>
                </a:solidFill>
                <a:latin typeface="Consolas" panose="020B0609020204030204" pitchFamily="49" charset="0"/>
              </a:rPr>
              <a:t>(</a:t>
            </a:r>
            <a:endParaRPr lang="en-US" sz="900" dirty="0">
              <a:solidFill>
                <a:srgbClr val="000000"/>
              </a:solidFill>
              <a:latin typeface="Consolas" panose="020B0609020204030204" pitchFamily="49" charset="0"/>
            </a:endParaRPr>
          </a:p>
          <a:p>
            <a:pPr marL="0" indent="0">
              <a:buNone/>
            </a:pPr>
            <a:r>
              <a:rPr lang="fr-FR" sz="900" dirty="0">
                <a:solidFill>
                  <a:srgbClr val="000000"/>
                </a:solidFill>
                <a:latin typeface="Consolas" panose="020B0609020204030204" pitchFamily="49" charset="0"/>
              </a:rPr>
              <a:t>      </a:t>
            </a:r>
            <a:r>
              <a:rPr lang="fr-FR" sz="900" dirty="0">
                <a:solidFill>
                  <a:srgbClr val="0000FF"/>
                </a:solidFill>
                <a:latin typeface="Consolas" panose="020B0609020204030204" pitchFamily="49" charset="0"/>
              </a:rPr>
              <a:t>SELECT</a:t>
            </a:r>
            <a:r>
              <a:rPr lang="fr-FR" sz="900" dirty="0">
                <a:solidFill>
                  <a:srgbClr val="000000"/>
                </a:solidFill>
                <a:latin typeface="Consolas" panose="020B0609020204030204" pitchFamily="49" charset="0"/>
              </a:rPr>
              <a:t> c</a:t>
            </a:r>
            <a:r>
              <a:rPr lang="fr-FR" sz="900" dirty="0">
                <a:solidFill>
                  <a:srgbClr val="808080"/>
                </a:solidFill>
                <a:latin typeface="Consolas" panose="020B0609020204030204" pitchFamily="49" charset="0"/>
              </a:rPr>
              <a:t>.</a:t>
            </a:r>
            <a:r>
              <a:rPr lang="fr-FR" sz="900" dirty="0">
                <a:solidFill>
                  <a:srgbClr val="000000"/>
                </a:solidFill>
                <a:latin typeface="Consolas" panose="020B0609020204030204" pitchFamily="49" charset="0"/>
              </a:rPr>
              <a:t>concept_code </a:t>
            </a:r>
            <a:r>
              <a:rPr lang="fr-FR" sz="900" dirty="0">
                <a:solidFill>
                  <a:srgbClr val="0000FF"/>
                </a:solidFill>
                <a:latin typeface="Consolas" panose="020B0609020204030204" pitchFamily="49" charset="0"/>
              </a:rPr>
              <a:t>AS</a:t>
            </a:r>
            <a:r>
              <a:rPr lang="fr-FR" sz="900" dirty="0">
                <a:solidFill>
                  <a:srgbClr val="000000"/>
                </a:solidFill>
                <a:latin typeface="Consolas" panose="020B0609020204030204" pitchFamily="49" charset="0"/>
              </a:rPr>
              <a:t> SOURCE_CODE</a:t>
            </a:r>
            <a:r>
              <a:rPr lang="fr-FR" sz="900" dirty="0">
                <a:solidFill>
                  <a:srgbClr val="808080"/>
                </a:solidFill>
                <a:latin typeface="Consolas" panose="020B0609020204030204" pitchFamily="49" charset="0"/>
              </a:rPr>
              <a:t>,</a:t>
            </a:r>
            <a:r>
              <a:rPr lang="fr-FR" sz="900" dirty="0">
                <a:solidFill>
                  <a:srgbClr val="000000"/>
                </a:solidFill>
                <a:latin typeface="Consolas" panose="020B0609020204030204" pitchFamily="49" charset="0"/>
              </a:rPr>
              <a:t> c</a:t>
            </a:r>
            <a:r>
              <a:rPr lang="fr-FR" sz="900" dirty="0">
                <a:solidFill>
                  <a:srgbClr val="808080"/>
                </a:solidFill>
                <a:latin typeface="Consolas" panose="020B0609020204030204" pitchFamily="49" charset="0"/>
              </a:rPr>
              <a:t>.</a:t>
            </a:r>
            <a:r>
              <a:rPr lang="fr-FR" sz="900" dirty="0">
                <a:solidFill>
                  <a:srgbClr val="000000"/>
                </a:solidFill>
                <a:latin typeface="Consolas" panose="020B0609020204030204" pitchFamily="49" charset="0"/>
              </a:rPr>
              <a:t>concept_id </a:t>
            </a:r>
            <a:r>
              <a:rPr lang="fr-FR" sz="900" dirty="0">
                <a:solidFill>
                  <a:srgbClr val="0000FF"/>
                </a:solidFill>
                <a:latin typeface="Consolas" panose="020B0609020204030204" pitchFamily="49" charset="0"/>
              </a:rPr>
              <a:t>AS</a:t>
            </a:r>
            <a:r>
              <a:rPr lang="fr-FR" sz="900" dirty="0">
                <a:solidFill>
                  <a:srgbClr val="000000"/>
                </a:solidFill>
                <a:latin typeface="Consolas" panose="020B0609020204030204" pitchFamily="49" charset="0"/>
              </a:rPr>
              <a:t> SOURCE_CONCEPT_ID</a:t>
            </a:r>
            <a:r>
              <a:rPr lang="fr-FR" sz="900" dirty="0">
                <a:solidFill>
                  <a:srgbClr val="808080"/>
                </a:solidFill>
                <a:latin typeface="Consolas" panose="020B0609020204030204" pitchFamily="49" charset="0"/>
              </a:rPr>
              <a:t>,</a:t>
            </a:r>
            <a:r>
              <a:rPr lang="fr-FR" sz="900" dirty="0">
                <a:solidFill>
                  <a:srgbClr val="000000"/>
                </a:solidFill>
                <a:latin typeface="Consolas" panose="020B0609020204030204" pitchFamily="49" charset="0"/>
              </a:rPr>
              <a:t> c</a:t>
            </a:r>
            <a:r>
              <a:rPr lang="fr-FR" sz="900" dirty="0">
                <a:solidFill>
                  <a:srgbClr val="808080"/>
                </a:solidFill>
                <a:latin typeface="Consolas" panose="020B0609020204030204" pitchFamily="49" charset="0"/>
              </a:rPr>
              <a:t>.</a:t>
            </a:r>
            <a:r>
              <a:rPr lang="fr-FR" sz="900" dirty="0">
                <a:solidFill>
                  <a:srgbClr val="000000"/>
                </a:solidFill>
                <a:latin typeface="Consolas" panose="020B0609020204030204" pitchFamily="49" charset="0"/>
              </a:rPr>
              <a:t>concept_name </a:t>
            </a:r>
            <a:r>
              <a:rPr lang="fr-FR" sz="900" dirty="0">
                <a:solidFill>
                  <a:srgbClr val="0000FF"/>
                </a:solidFill>
                <a:latin typeface="Consolas" panose="020B0609020204030204" pitchFamily="49" charset="0"/>
              </a:rPr>
              <a:t>AS</a:t>
            </a:r>
            <a:r>
              <a:rPr lang="fr-FR" sz="900" dirty="0">
                <a:solidFill>
                  <a:srgbClr val="000000"/>
                </a:solidFill>
                <a:latin typeface="Consolas" panose="020B0609020204030204" pitchFamily="49" charset="0"/>
              </a:rPr>
              <a:t> SOURCE_CODE_DESCRIPTION</a:t>
            </a:r>
            <a:r>
              <a:rPr lang="fr-FR" sz="900" dirty="0">
                <a:solidFill>
                  <a:srgbClr val="808080"/>
                </a:solidFill>
                <a:latin typeface="Consolas" panose="020B0609020204030204" pitchFamily="49" charset="0"/>
              </a:rPr>
              <a:t>,</a:t>
            </a:r>
            <a:r>
              <a:rPr lang="fr-FR" sz="900" dirty="0">
                <a:solidFill>
                  <a:srgbClr val="000000"/>
                </a:solidFill>
                <a:latin typeface="Consolas" panose="020B0609020204030204" pitchFamily="49" charset="0"/>
              </a:rPr>
              <a:t> </a:t>
            </a:r>
          </a:p>
          <a:p>
            <a:pPr marL="0" indent="0">
              <a:buNone/>
            </a:pPr>
            <a:r>
              <a:rPr lang="en-US" sz="900" dirty="0">
                <a:solidFill>
                  <a:srgbClr val="000000"/>
                </a:solidFill>
                <a:latin typeface="Consolas" panose="020B0609020204030204" pitchFamily="49" charset="0"/>
              </a:rPr>
              <a:t>c</a:t>
            </a:r>
            <a:r>
              <a:rPr lang="en-US" sz="900" dirty="0">
                <a:solidFill>
                  <a:srgbClr val="808080"/>
                </a:solidFill>
                <a:latin typeface="Consolas" panose="020B0609020204030204" pitchFamily="49" charset="0"/>
              </a:rPr>
              <a:t>.</a:t>
            </a:r>
            <a:r>
              <a:rPr lang="en-US" sz="900" dirty="0">
                <a:solidFill>
                  <a:srgbClr val="000000"/>
                </a:solidFill>
                <a:latin typeface="Consolas" panose="020B0609020204030204" pitchFamily="49" charset="0"/>
              </a:rPr>
              <a:t>vocabulary_id </a:t>
            </a:r>
            <a:r>
              <a:rPr lang="en-US" sz="900" dirty="0">
                <a:solidFill>
                  <a:srgbClr val="0000FF"/>
                </a:solidFill>
                <a:latin typeface="Consolas" panose="020B0609020204030204" pitchFamily="49" charset="0"/>
              </a:rPr>
              <a:t>AS</a:t>
            </a:r>
            <a:r>
              <a:rPr lang="en-US" sz="900" dirty="0">
                <a:solidFill>
                  <a:srgbClr val="000000"/>
                </a:solidFill>
                <a:latin typeface="Consolas" panose="020B0609020204030204" pitchFamily="49" charset="0"/>
              </a:rPr>
              <a:t> SOURCE_VOCABULARY_ID</a:t>
            </a:r>
            <a:r>
              <a:rPr lang="en-US" sz="900" dirty="0">
                <a:solidFill>
                  <a:srgbClr val="808080"/>
                </a:solidFill>
                <a:latin typeface="Consolas" panose="020B0609020204030204" pitchFamily="49" charset="0"/>
              </a:rPr>
              <a:t>,</a:t>
            </a:r>
            <a:r>
              <a:rPr lang="en-US" sz="900" dirty="0">
                <a:solidFill>
                  <a:srgbClr val="000000"/>
                </a:solidFill>
                <a:latin typeface="Consolas" panose="020B0609020204030204" pitchFamily="49" charset="0"/>
              </a:rPr>
              <a:t> c</a:t>
            </a:r>
            <a:r>
              <a:rPr lang="en-US" sz="900" dirty="0">
                <a:solidFill>
                  <a:srgbClr val="808080"/>
                </a:solidFill>
                <a:latin typeface="Consolas" panose="020B0609020204030204" pitchFamily="49" charset="0"/>
              </a:rPr>
              <a:t>.</a:t>
            </a:r>
            <a:r>
              <a:rPr lang="en-US" sz="900" dirty="0">
                <a:solidFill>
                  <a:srgbClr val="000000"/>
                </a:solidFill>
                <a:latin typeface="Consolas" panose="020B0609020204030204" pitchFamily="49" charset="0"/>
              </a:rPr>
              <a:t>domain_id </a:t>
            </a:r>
            <a:r>
              <a:rPr lang="en-US" sz="900" dirty="0">
                <a:solidFill>
                  <a:srgbClr val="0000FF"/>
                </a:solidFill>
                <a:latin typeface="Consolas" panose="020B0609020204030204" pitchFamily="49" charset="0"/>
              </a:rPr>
              <a:t>AS</a:t>
            </a:r>
            <a:r>
              <a:rPr lang="en-US" sz="900" dirty="0">
                <a:solidFill>
                  <a:srgbClr val="000000"/>
                </a:solidFill>
                <a:latin typeface="Consolas" panose="020B0609020204030204" pitchFamily="49" charset="0"/>
              </a:rPr>
              <a:t> SOURCE_DOMAIN_ID</a:t>
            </a:r>
            <a:r>
              <a:rPr lang="en-US" sz="900" dirty="0">
                <a:solidFill>
                  <a:srgbClr val="808080"/>
                </a:solidFill>
                <a:latin typeface="Consolas" panose="020B0609020204030204" pitchFamily="49" charset="0"/>
              </a:rPr>
              <a:t>,</a:t>
            </a:r>
            <a:r>
              <a:rPr lang="en-US" sz="900" dirty="0">
                <a:solidFill>
                  <a:srgbClr val="000000"/>
                </a:solidFill>
                <a:latin typeface="Consolas" panose="020B0609020204030204" pitchFamily="49" charset="0"/>
              </a:rPr>
              <a:t> c</a:t>
            </a:r>
            <a:r>
              <a:rPr lang="en-US" sz="900" dirty="0">
                <a:solidFill>
                  <a:srgbClr val="808080"/>
                </a:solidFill>
                <a:latin typeface="Consolas" panose="020B0609020204030204" pitchFamily="49" charset="0"/>
              </a:rPr>
              <a:t>.</a:t>
            </a:r>
            <a:r>
              <a:rPr lang="en-US" sz="900" dirty="0">
                <a:solidFill>
                  <a:srgbClr val="000000"/>
                </a:solidFill>
                <a:latin typeface="Consolas" panose="020B0609020204030204" pitchFamily="49" charset="0"/>
              </a:rPr>
              <a:t>CONCEPT_CLASS_ID </a:t>
            </a:r>
            <a:r>
              <a:rPr lang="en-US" sz="900" dirty="0">
                <a:solidFill>
                  <a:srgbClr val="0000FF"/>
                </a:solidFill>
                <a:latin typeface="Consolas" panose="020B0609020204030204" pitchFamily="49" charset="0"/>
              </a:rPr>
              <a:t>AS</a:t>
            </a:r>
            <a:r>
              <a:rPr lang="en-US" sz="900" dirty="0">
                <a:solidFill>
                  <a:srgbClr val="000000"/>
                </a:solidFill>
                <a:latin typeface="Consolas" panose="020B0609020204030204" pitchFamily="49" charset="0"/>
              </a:rPr>
              <a:t> SOURCE_CONCEPT_CLASS_ID</a:t>
            </a:r>
            <a:r>
              <a:rPr lang="en-US" sz="900" dirty="0">
                <a:solidFill>
                  <a:srgbClr val="808080"/>
                </a:solidFill>
                <a:latin typeface="Consolas" panose="020B0609020204030204" pitchFamily="49" charset="0"/>
              </a:rPr>
              <a:t>,</a:t>
            </a:r>
            <a:r>
              <a:rPr lang="en-US" sz="900" dirty="0">
                <a:solidFill>
                  <a:srgbClr val="000000"/>
                </a:solidFill>
                <a:latin typeface="Consolas" panose="020B0609020204030204" pitchFamily="49" charset="0"/>
              </a:rPr>
              <a:t> </a:t>
            </a:r>
          </a:p>
          <a:p>
            <a:pPr marL="0" indent="0">
              <a:buNone/>
            </a:pPr>
            <a:r>
              <a:rPr lang="en-US" sz="900" dirty="0">
                <a:solidFill>
                  <a:srgbClr val="000000"/>
                </a:solidFill>
                <a:latin typeface="Consolas" panose="020B0609020204030204" pitchFamily="49" charset="0"/>
              </a:rPr>
              <a:t>c</a:t>
            </a:r>
            <a:r>
              <a:rPr lang="en-US" sz="900" dirty="0">
                <a:solidFill>
                  <a:srgbClr val="808080"/>
                </a:solidFill>
                <a:latin typeface="Consolas" panose="020B0609020204030204" pitchFamily="49" charset="0"/>
              </a:rPr>
              <a:t>.</a:t>
            </a:r>
            <a:r>
              <a:rPr lang="en-US" sz="900" dirty="0">
                <a:solidFill>
                  <a:srgbClr val="000000"/>
                </a:solidFill>
                <a:latin typeface="Consolas" panose="020B0609020204030204" pitchFamily="49" charset="0"/>
              </a:rPr>
              <a:t>VALID_START_DATE </a:t>
            </a:r>
            <a:r>
              <a:rPr lang="en-US" sz="900" dirty="0">
                <a:solidFill>
                  <a:srgbClr val="0000FF"/>
                </a:solidFill>
                <a:latin typeface="Consolas" panose="020B0609020204030204" pitchFamily="49" charset="0"/>
              </a:rPr>
              <a:t>AS</a:t>
            </a:r>
            <a:r>
              <a:rPr lang="en-US" sz="900" dirty="0">
                <a:solidFill>
                  <a:srgbClr val="000000"/>
                </a:solidFill>
                <a:latin typeface="Consolas" panose="020B0609020204030204" pitchFamily="49" charset="0"/>
              </a:rPr>
              <a:t> SOURCE_VALID_START_DATE</a:t>
            </a:r>
            <a:r>
              <a:rPr lang="en-US" sz="900" dirty="0">
                <a:solidFill>
                  <a:srgbClr val="808080"/>
                </a:solidFill>
                <a:latin typeface="Consolas" panose="020B0609020204030204" pitchFamily="49" charset="0"/>
              </a:rPr>
              <a:t>,</a:t>
            </a:r>
            <a:r>
              <a:rPr lang="en-US" sz="900" dirty="0">
                <a:solidFill>
                  <a:srgbClr val="000000"/>
                </a:solidFill>
                <a:latin typeface="Consolas" panose="020B0609020204030204" pitchFamily="49" charset="0"/>
              </a:rPr>
              <a:t> c</a:t>
            </a:r>
            <a:r>
              <a:rPr lang="en-US" sz="900" dirty="0">
                <a:solidFill>
                  <a:srgbClr val="808080"/>
                </a:solidFill>
                <a:latin typeface="Consolas" panose="020B0609020204030204" pitchFamily="49" charset="0"/>
              </a:rPr>
              <a:t>.</a:t>
            </a:r>
            <a:r>
              <a:rPr lang="en-US" sz="900" dirty="0">
                <a:solidFill>
                  <a:srgbClr val="000000"/>
                </a:solidFill>
                <a:latin typeface="Consolas" panose="020B0609020204030204" pitchFamily="49" charset="0"/>
              </a:rPr>
              <a:t>VALID_END_DATE </a:t>
            </a:r>
            <a:r>
              <a:rPr lang="en-US" sz="900" dirty="0">
                <a:solidFill>
                  <a:srgbClr val="0000FF"/>
                </a:solidFill>
                <a:latin typeface="Consolas" panose="020B0609020204030204" pitchFamily="49" charset="0"/>
              </a:rPr>
              <a:t>AS</a:t>
            </a:r>
            <a:r>
              <a:rPr lang="en-US" sz="900" dirty="0">
                <a:solidFill>
                  <a:srgbClr val="000000"/>
                </a:solidFill>
                <a:latin typeface="Consolas" panose="020B0609020204030204" pitchFamily="49" charset="0"/>
              </a:rPr>
              <a:t> SOURCE_VALID_END_DATE</a:t>
            </a:r>
            <a:r>
              <a:rPr lang="en-US" sz="900" dirty="0">
                <a:solidFill>
                  <a:srgbClr val="808080"/>
                </a:solidFill>
                <a:latin typeface="Consolas" panose="020B0609020204030204" pitchFamily="49" charset="0"/>
              </a:rPr>
              <a:t>,</a:t>
            </a:r>
            <a:r>
              <a:rPr lang="en-US" sz="900" dirty="0">
                <a:solidFill>
                  <a:srgbClr val="000000"/>
                </a:solidFill>
                <a:latin typeface="Consolas" panose="020B0609020204030204" pitchFamily="49" charset="0"/>
              </a:rPr>
              <a:t> c</a:t>
            </a:r>
            <a:r>
              <a:rPr lang="en-US" sz="900" dirty="0">
                <a:solidFill>
                  <a:srgbClr val="808080"/>
                </a:solidFill>
                <a:latin typeface="Consolas" panose="020B0609020204030204" pitchFamily="49" charset="0"/>
              </a:rPr>
              <a:t>.</a:t>
            </a:r>
            <a:r>
              <a:rPr lang="en-US" sz="900" dirty="0">
                <a:solidFill>
                  <a:srgbClr val="000000"/>
                </a:solidFill>
                <a:latin typeface="Consolas" panose="020B0609020204030204" pitchFamily="49" charset="0"/>
              </a:rPr>
              <a:t>INVALID_REASON </a:t>
            </a:r>
            <a:r>
              <a:rPr lang="en-US" sz="900" dirty="0">
                <a:solidFill>
                  <a:srgbClr val="0000FF"/>
                </a:solidFill>
                <a:latin typeface="Consolas" panose="020B0609020204030204" pitchFamily="49" charset="0"/>
              </a:rPr>
              <a:t>AS</a:t>
            </a:r>
            <a:r>
              <a:rPr lang="en-US" sz="900" dirty="0">
                <a:solidFill>
                  <a:srgbClr val="000000"/>
                </a:solidFill>
                <a:latin typeface="Consolas" panose="020B0609020204030204" pitchFamily="49" charset="0"/>
              </a:rPr>
              <a:t> SOURCE_INVALID_REASON</a:t>
            </a:r>
            <a:r>
              <a:rPr lang="en-US" sz="900" dirty="0">
                <a:solidFill>
                  <a:srgbClr val="808080"/>
                </a:solidFill>
                <a:latin typeface="Consolas" panose="020B0609020204030204" pitchFamily="49" charset="0"/>
              </a:rPr>
              <a:t>,</a:t>
            </a:r>
            <a:r>
              <a:rPr lang="en-US" sz="900" dirty="0">
                <a:solidFill>
                  <a:srgbClr val="000000"/>
                </a:solidFill>
                <a:latin typeface="Consolas" panose="020B0609020204030204" pitchFamily="49" charset="0"/>
              </a:rPr>
              <a:t> c1</a:t>
            </a:r>
            <a:r>
              <a:rPr lang="en-US" sz="900" dirty="0">
                <a:solidFill>
                  <a:srgbClr val="808080"/>
                </a:solidFill>
                <a:latin typeface="Consolas" panose="020B0609020204030204" pitchFamily="49" charset="0"/>
              </a:rPr>
              <a:t>.</a:t>
            </a:r>
            <a:r>
              <a:rPr lang="en-US" sz="900" dirty="0">
                <a:solidFill>
                  <a:srgbClr val="000000"/>
                </a:solidFill>
                <a:latin typeface="Consolas" panose="020B0609020204030204" pitchFamily="49" charset="0"/>
              </a:rPr>
              <a:t>concept_id </a:t>
            </a:r>
            <a:r>
              <a:rPr lang="en-US" sz="900" dirty="0">
                <a:solidFill>
                  <a:srgbClr val="0000FF"/>
                </a:solidFill>
                <a:latin typeface="Consolas" panose="020B0609020204030204" pitchFamily="49" charset="0"/>
              </a:rPr>
              <a:t>AS</a:t>
            </a:r>
            <a:r>
              <a:rPr lang="en-US" sz="900" dirty="0">
                <a:solidFill>
                  <a:srgbClr val="000000"/>
                </a:solidFill>
                <a:latin typeface="Consolas" panose="020B0609020204030204" pitchFamily="49" charset="0"/>
              </a:rPr>
              <a:t> TARGET_CONCEPT_ID</a:t>
            </a:r>
            <a:r>
              <a:rPr lang="en-US" sz="900" dirty="0">
                <a:solidFill>
                  <a:srgbClr val="808080"/>
                </a:solidFill>
                <a:latin typeface="Consolas" panose="020B0609020204030204" pitchFamily="49" charset="0"/>
              </a:rPr>
              <a:t>,</a:t>
            </a:r>
            <a:r>
              <a:rPr lang="en-US" sz="900" dirty="0">
                <a:solidFill>
                  <a:srgbClr val="000000"/>
                </a:solidFill>
                <a:latin typeface="Consolas" panose="020B0609020204030204" pitchFamily="49" charset="0"/>
              </a:rPr>
              <a:t> c1</a:t>
            </a:r>
            <a:r>
              <a:rPr lang="en-US" sz="900" dirty="0">
                <a:solidFill>
                  <a:srgbClr val="808080"/>
                </a:solidFill>
                <a:latin typeface="Consolas" panose="020B0609020204030204" pitchFamily="49" charset="0"/>
              </a:rPr>
              <a:t>.</a:t>
            </a:r>
            <a:r>
              <a:rPr lang="en-US" sz="900" dirty="0">
                <a:solidFill>
                  <a:srgbClr val="000000"/>
                </a:solidFill>
                <a:latin typeface="Consolas" panose="020B0609020204030204" pitchFamily="49" charset="0"/>
              </a:rPr>
              <a:t>concept_name </a:t>
            </a:r>
            <a:r>
              <a:rPr lang="en-US" sz="900" dirty="0">
                <a:solidFill>
                  <a:srgbClr val="0000FF"/>
                </a:solidFill>
                <a:latin typeface="Consolas" panose="020B0609020204030204" pitchFamily="49" charset="0"/>
              </a:rPr>
              <a:t>AS</a:t>
            </a:r>
            <a:r>
              <a:rPr lang="en-US" sz="900" dirty="0">
                <a:solidFill>
                  <a:srgbClr val="000000"/>
                </a:solidFill>
                <a:latin typeface="Consolas" panose="020B0609020204030204" pitchFamily="49" charset="0"/>
              </a:rPr>
              <a:t> TARGET_CONCEPT_NAME</a:t>
            </a:r>
            <a:r>
              <a:rPr lang="en-US" sz="900" dirty="0">
                <a:solidFill>
                  <a:srgbClr val="808080"/>
                </a:solidFill>
                <a:latin typeface="Consolas" panose="020B0609020204030204" pitchFamily="49" charset="0"/>
              </a:rPr>
              <a:t>,</a:t>
            </a:r>
            <a:r>
              <a:rPr lang="en-US" sz="900" dirty="0">
                <a:solidFill>
                  <a:srgbClr val="000000"/>
                </a:solidFill>
                <a:latin typeface="Consolas" panose="020B0609020204030204" pitchFamily="49" charset="0"/>
              </a:rPr>
              <a:t> c1</a:t>
            </a:r>
            <a:r>
              <a:rPr lang="en-US" sz="900" dirty="0">
                <a:solidFill>
                  <a:srgbClr val="808080"/>
                </a:solidFill>
                <a:latin typeface="Consolas" panose="020B0609020204030204" pitchFamily="49" charset="0"/>
              </a:rPr>
              <a:t>.</a:t>
            </a:r>
            <a:r>
              <a:rPr lang="en-US" sz="900" dirty="0">
                <a:solidFill>
                  <a:srgbClr val="000000"/>
                </a:solidFill>
                <a:latin typeface="Consolas" panose="020B0609020204030204" pitchFamily="49" charset="0"/>
              </a:rPr>
              <a:t>VOCABULARY_ID </a:t>
            </a:r>
            <a:r>
              <a:rPr lang="en-US" sz="900" dirty="0">
                <a:solidFill>
                  <a:srgbClr val="0000FF"/>
                </a:solidFill>
                <a:latin typeface="Consolas" panose="020B0609020204030204" pitchFamily="49" charset="0"/>
              </a:rPr>
              <a:t>AS</a:t>
            </a:r>
            <a:r>
              <a:rPr lang="en-US" sz="900" dirty="0">
                <a:solidFill>
                  <a:srgbClr val="000000"/>
                </a:solidFill>
                <a:latin typeface="Consolas" panose="020B0609020204030204" pitchFamily="49" charset="0"/>
              </a:rPr>
              <a:t> TARGET_VOCABUALRY_ID</a:t>
            </a:r>
            <a:r>
              <a:rPr lang="en-US" sz="900" dirty="0">
                <a:solidFill>
                  <a:srgbClr val="808080"/>
                </a:solidFill>
                <a:latin typeface="Consolas" panose="020B0609020204030204" pitchFamily="49" charset="0"/>
              </a:rPr>
              <a:t>,</a:t>
            </a:r>
            <a:r>
              <a:rPr lang="en-US" sz="900" dirty="0">
                <a:solidFill>
                  <a:srgbClr val="000000"/>
                </a:solidFill>
                <a:latin typeface="Consolas" panose="020B0609020204030204" pitchFamily="49" charset="0"/>
              </a:rPr>
              <a:t> </a:t>
            </a:r>
          </a:p>
          <a:p>
            <a:pPr marL="0" indent="0">
              <a:buNone/>
            </a:pPr>
            <a:r>
              <a:rPr lang="en-US" sz="900" dirty="0">
                <a:solidFill>
                  <a:srgbClr val="000000"/>
                </a:solidFill>
                <a:latin typeface="Consolas" panose="020B0609020204030204" pitchFamily="49" charset="0"/>
              </a:rPr>
              <a:t>c1</a:t>
            </a:r>
            <a:r>
              <a:rPr lang="en-US" sz="900" dirty="0">
                <a:solidFill>
                  <a:srgbClr val="808080"/>
                </a:solidFill>
                <a:latin typeface="Consolas" panose="020B0609020204030204" pitchFamily="49" charset="0"/>
              </a:rPr>
              <a:t>.</a:t>
            </a:r>
            <a:r>
              <a:rPr lang="en-US" sz="900" dirty="0">
                <a:solidFill>
                  <a:srgbClr val="000000"/>
                </a:solidFill>
                <a:latin typeface="Consolas" panose="020B0609020204030204" pitchFamily="49" charset="0"/>
              </a:rPr>
              <a:t>domain_id </a:t>
            </a:r>
            <a:r>
              <a:rPr lang="en-US" sz="900" dirty="0">
                <a:solidFill>
                  <a:srgbClr val="0000FF"/>
                </a:solidFill>
                <a:latin typeface="Consolas" panose="020B0609020204030204" pitchFamily="49" charset="0"/>
              </a:rPr>
              <a:t>AS</a:t>
            </a:r>
            <a:r>
              <a:rPr lang="en-US" sz="900" dirty="0">
                <a:solidFill>
                  <a:srgbClr val="000000"/>
                </a:solidFill>
                <a:latin typeface="Consolas" panose="020B0609020204030204" pitchFamily="49" charset="0"/>
              </a:rPr>
              <a:t> TARGET_DOMAIN_ID</a:t>
            </a:r>
            <a:r>
              <a:rPr lang="en-US" sz="900" dirty="0">
                <a:solidFill>
                  <a:srgbClr val="808080"/>
                </a:solidFill>
                <a:latin typeface="Consolas" panose="020B0609020204030204" pitchFamily="49" charset="0"/>
              </a:rPr>
              <a:t>,</a:t>
            </a:r>
            <a:r>
              <a:rPr lang="en-US" sz="900" dirty="0">
                <a:solidFill>
                  <a:srgbClr val="000000"/>
                </a:solidFill>
                <a:latin typeface="Consolas" panose="020B0609020204030204" pitchFamily="49" charset="0"/>
              </a:rPr>
              <a:t> c1</a:t>
            </a:r>
            <a:r>
              <a:rPr lang="en-US" sz="900" dirty="0">
                <a:solidFill>
                  <a:srgbClr val="808080"/>
                </a:solidFill>
                <a:latin typeface="Consolas" panose="020B0609020204030204" pitchFamily="49" charset="0"/>
              </a:rPr>
              <a:t>.</a:t>
            </a:r>
            <a:r>
              <a:rPr lang="en-US" sz="900" dirty="0">
                <a:solidFill>
                  <a:srgbClr val="000000"/>
                </a:solidFill>
                <a:latin typeface="Consolas" panose="020B0609020204030204" pitchFamily="49" charset="0"/>
              </a:rPr>
              <a:t>concept_class_id </a:t>
            </a:r>
            <a:r>
              <a:rPr lang="en-US" sz="900" dirty="0">
                <a:solidFill>
                  <a:srgbClr val="0000FF"/>
                </a:solidFill>
                <a:latin typeface="Consolas" panose="020B0609020204030204" pitchFamily="49" charset="0"/>
              </a:rPr>
              <a:t>AS</a:t>
            </a:r>
            <a:r>
              <a:rPr lang="en-US" sz="900" dirty="0">
                <a:solidFill>
                  <a:srgbClr val="000000"/>
                </a:solidFill>
                <a:latin typeface="Consolas" panose="020B0609020204030204" pitchFamily="49" charset="0"/>
              </a:rPr>
              <a:t> TARGET_CONCEPT_CLASS_ID</a:t>
            </a:r>
            <a:r>
              <a:rPr lang="en-US" sz="900" dirty="0">
                <a:solidFill>
                  <a:srgbClr val="808080"/>
                </a:solidFill>
                <a:latin typeface="Consolas" panose="020B0609020204030204" pitchFamily="49" charset="0"/>
              </a:rPr>
              <a:t>,</a:t>
            </a:r>
            <a:r>
              <a:rPr lang="en-US" sz="900" dirty="0">
                <a:solidFill>
                  <a:srgbClr val="000000"/>
                </a:solidFill>
                <a:latin typeface="Consolas" panose="020B0609020204030204" pitchFamily="49" charset="0"/>
              </a:rPr>
              <a:t> c1</a:t>
            </a:r>
            <a:r>
              <a:rPr lang="en-US" sz="900" dirty="0">
                <a:solidFill>
                  <a:srgbClr val="808080"/>
                </a:solidFill>
                <a:latin typeface="Consolas" panose="020B0609020204030204" pitchFamily="49" charset="0"/>
              </a:rPr>
              <a:t>.</a:t>
            </a:r>
            <a:r>
              <a:rPr lang="en-US" sz="900" dirty="0">
                <a:solidFill>
                  <a:srgbClr val="000000"/>
                </a:solidFill>
                <a:latin typeface="Consolas" panose="020B0609020204030204" pitchFamily="49" charset="0"/>
              </a:rPr>
              <a:t>INVALID_REASON </a:t>
            </a:r>
            <a:r>
              <a:rPr lang="en-US" sz="900" dirty="0">
                <a:solidFill>
                  <a:srgbClr val="0000FF"/>
                </a:solidFill>
                <a:latin typeface="Consolas" panose="020B0609020204030204" pitchFamily="49" charset="0"/>
              </a:rPr>
              <a:t>AS</a:t>
            </a:r>
            <a:r>
              <a:rPr lang="en-US" sz="900" dirty="0">
                <a:solidFill>
                  <a:srgbClr val="000000"/>
                </a:solidFill>
                <a:latin typeface="Consolas" panose="020B0609020204030204" pitchFamily="49" charset="0"/>
              </a:rPr>
              <a:t> TARGET_INVALID_REASON</a:t>
            </a:r>
            <a:r>
              <a:rPr lang="en-US" sz="900" dirty="0">
                <a:solidFill>
                  <a:srgbClr val="808080"/>
                </a:solidFill>
                <a:latin typeface="Consolas" panose="020B0609020204030204" pitchFamily="49" charset="0"/>
              </a:rPr>
              <a:t>,</a:t>
            </a:r>
            <a:r>
              <a:rPr lang="en-US" sz="900" dirty="0">
                <a:solidFill>
                  <a:srgbClr val="000000"/>
                </a:solidFill>
                <a:latin typeface="Consolas" panose="020B0609020204030204" pitchFamily="49" charset="0"/>
              </a:rPr>
              <a:t> c1</a:t>
            </a:r>
            <a:r>
              <a:rPr lang="en-US" sz="900" dirty="0">
                <a:solidFill>
                  <a:srgbClr val="808080"/>
                </a:solidFill>
                <a:latin typeface="Consolas" panose="020B0609020204030204" pitchFamily="49" charset="0"/>
              </a:rPr>
              <a:t>.</a:t>
            </a:r>
            <a:r>
              <a:rPr lang="en-US" sz="900" dirty="0">
                <a:solidFill>
                  <a:srgbClr val="000000"/>
                </a:solidFill>
                <a:latin typeface="Consolas" panose="020B0609020204030204" pitchFamily="49" charset="0"/>
              </a:rPr>
              <a:t>standard_concept </a:t>
            </a:r>
            <a:r>
              <a:rPr lang="en-US" sz="900" dirty="0">
                <a:solidFill>
                  <a:srgbClr val="0000FF"/>
                </a:solidFill>
                <a:latin typeface="Consolas" panose="020B0609020204030204" pitchFamily="49" charset="0"/>
              </a:rPr>
              <a:t>AS</a:t>
            </a:r>
            <a:r>
              <a:rPr lang="en-US" sz="900" dirty="0">
                <a:solidFill>
                  <a:srgbClr val="000000"/>
                </a:solidFill>
                <a:latin typeface="Consolas" panose="020B0609020204030204" pitchFamily="49" charset="0"/>
              </a:rPr>
              <a:t> TARGET_STANDARD_CONCEPT</a:t>
            </a:r>
          </a:p>
          <a:p>
            <a:pPr marL="0" indent="0">
              <a:buNone/>
            </a:pPr>
            <a:r>
              <a:rPr lang="en-US" sz="900" dirty="0">
                <a:solidFill>
                  <a:srgbClr val="000000"/>
                </a:solidFill>
                <a:latin typeface="Consolas" panose="020B0609020204030204" pitchFamily="49" charset="0"/>
              </a:rPr>
              <a:t>       </a:t>
            </a:r>
            <a:r>
              <a:rPr lang="en-US" sz="900" dirty="0">
                <a:solidFill>
                  <a:srgbClr val="0000FF"/>
                </a:solidFill>
                <a:latin typeface="Consolas" panose="020B0609020204030204" pitchFamily="49" charset="0"/>
              </a:rPr>
              <a:t>FROM</a:t>
            </a:r>
            <a:r>
              <a:rPr lang="en-US" sz="900" dirty="0">
                <a:solidFill>
                  <a:srgbClr val="000000"/>
                </a:solidFill>
                <a:latin typeface="Consolas" panose="020B0609020204030204" pitchFamily="49" charset="0"/>
              </a:rPr>
              <a:t> CONCEPT C</a:t>
            </a:r>
          </a:p>
          <a:p>
            <a:pPr marL="0" indent="0">
              <a:buNone/>
            </a:pPr>
            <a:r>
              <a:rPr lang="en-US" sz="900" dirty="0">
                <a:solidFill>
                  <a:srgbClr val="000000"/>
                </a:solidFill>
                <a:latin typeface="Consolas" panose="020B0609020204030204" pitchFamily="49" charset="0"/>
              </a:rPr>
              <a:t>             </a:t>
            </a:r>
            <a:r>
              <a:rPr lang="en-US" sz="900" dirty="0">
                <a:solidFill>
                  <a:srgbClr val="808080"/>
                </a:solidFill>
                <a:latin typeface="Consolas" panose="020B0609020204030204" pitchFamily="49" charset="0"/>
              </a:rPr>
              <a:t>JOIN</a:t>
            </a:r>
            <a:r>
              <a:rPr lang="en-US" sz="900" dirty="0">
                <a:solidFill>
                  <a:srgbClr val="000000"/>
                </a:solidFill>
                <a:latin typeface="Consolas" panose="020B0609020204030204" pitchFamily="49" charset="0"/>
              </a:rPr>
              <a:t> CONCEPT_RELATIONSHIP CR</a:t>
            </a:r>
          </a:p>
          <a:p>
            <a:pPr marL="0" indent="0">
              <a:buNone/>
            </a:pPr>
            <a:r>
              <a:rPr lang="en-US" sz="900" dirty="0">
                <a:solidFill>
                  <a:srgbClr val="000000"/>
                </a:solidFill>
                <a:latin typeface="Consolas" panose="020B0609020204030204" pitchFamily="49" charset="0"/>
              </a:rPr>
              <a:t>                        </a:t>
            </a:r>
            <a:r>
              <a:rPr lang="en-US" sz="900" dirty="0">
                <a:solidFill>
                  <a:srgbClr val="0000FF"/>
                </a:solidFill>
                <a:latin typeface="Consolas" panose="020B0609020204030204" pitchFamily="49" charset="0"/>
              </a:rPr>
              <a:t>ON</a:t>
            </a:r>
            <a:r>
              <a:rPr lang="en-US" sz="900" dirty="0">
                <a:solidFill>
                  <a:srgbClr val="000000"/>
                </a:solidFill>
                <a:latin typeface="Consolas" panose="020B0609020204030204" pitchFamily="49" charset="0"/>
              </a:rPr>
              <a:t> C</a:t>
            </a:r>
            <a:r>
              <a:rPr lang="en-US" sz="900" dirty="0">
                <a:solidFill>
                  <a:srgbClr val="808080"/>
                </a:solidFill>
                <a:latin typeface="Consolas" panose="020B0609020204030204" pitchFamily="49" charset="0"/>
              </a:rPr>
              <a:t>.</a:t>
            </a:r>
            <a:r>
              <a:rPr lang="en-US" sz="900" dirty="0">
                <a:solidFill>
                  <a:srgbClr val="000000"/>
                </a:solidFill>
                <a:latin typeface="Consolas" panose="020B0609020204030204" pitchFamily="49" charset="0"/>
              </a:rPr>
              <a:t>CONCEPT_ID </a:t>
            </a:r>
            <a:r>
              <a:rPr lang="en-US" sz="900" dirty="0">
                <a:solidFill>
                  <a:srgbClr val="808080"/>
                </a:solidFill>
                <a:latin typeface="Consolas" panose="020B0609020204030204" pitchFamily="49" charset="0"/>
              </a:rPr>
              <a:t>=</a:t>
            </a:r>
            <a:r>
              <a:rPr lang="en-US" sz="900" dirty="0">
                <a:solidFill>
                  <a:srgbClr val="000000"/>
                </a:solidFill>
                <a:latin typeface="Consolas" panose="020B0609020204030204" pitchFamily="49" charset="0"/>
              </a:rPr>
              <a:t> CR</a:t>
            </a:r>
            <a:r>
              <a:rPr lang="en-US" sz="900" dirty="0">
                <a:solidFill>
                  <a:srgbClr val="808080"/>
                </a:solidFill>
                <a:latin typeface="Consolas" panose="020B0609020204030204" pitchFamily="49" charset="0"/>
              </a:rPr>
              <a:t>.</a:t>
            </a:r>
            <a:r>
              <a:rPr lang="en-US" sz="900" dirty="0">
                <a:solidFill>
                  <a:srgbClr val="000000"/>
                </a:solidFill>
                <a:latin typeface="Consolas" panose="020B0609020204030204" pitchFamily="49" charset="0"/>
              </a:rPr>
              <a:t>CONCEPT_ID_1</a:t>
            </a:r>
          </a:p>
          <a:p>
            <a:pPr marL="0" indent="0">
              <a:buNone/>
            </a:pPr>
            <a:r>
              <a:rPr lang="en-US" sz="900" dirty="0">
                <a:solidFill>
                  <a:srgbClr val="000000"/>
                </a:solidFill>
                <a:latin typeface="Consolas" panose="020B0609020204030204" pitchFamily="49" charset="0"/>
              </a:rPr>
              <a:t>                        </a:t>
            </a:r>
            <a:r>
              <a:rPr lang="en-US" sz="900" dirty="0">
                <a:solidFill>
                  <a:srgbClr val="808080"/>
                </a:solidFill>
                <a:latin typeface="Consolas" panose="020B0609020204030204" pitchFamily="49" charset="0"/>
              </a:rPr>
              <a:t>AND</a:t>
            </a:r>
            <a:r>
              <a:rPr lang="en-US" sz="900" dirty="0">
                <a:solidFill>
                  <a:srgbClr val="000000"/>
                </a:solidFill>
                <a:latin typeface="Consolas" panose="020B0609020204030204" pitchFamily="49" charset="0"/>
              </a:rPr>
              <a:t> CR</a:t>
            </a:r>
            <a:r>
              <a:rPr lang="en-US" sz="900" dirty="0">
                <a:solidFill>
                  <a:srgbClr val="808080"/>
                </a:solidFill>
                <a:latin typeface="Consolas" panose="020B0609020204030204" pitchFamily="49" charset="0"/>
              </a:rPr>
              <a:t>.</a:t>
            </a:r>
            <a:r>
              <a:rPr lang="en-US" sz="900" dirty="0">
                <a:solidFill>
                  <a:srgbClr val="000000"/>
                </a:solidFill>
                <a:latin typeface="Consolas" panose="020B0609020204030204" pitchFamily="49" charset="0"/>
              </a:rPr>
              <a:t>invalid_reason </a:t>
            </a:r>
            <a:r>
              <a:rPr lang="en-US" sz="900" dirty="0">
                <a:solidFill>
                  <a:srgbClr val="808080"/>
                </a:solidFill>
                <a:latin typeface="Consolas" panose="020B0609020204030204" pitchFamily="49" charset="0"/>
              </a:rPr>
              <a:t>IS</a:t>
            </a:r>
            <a:r>
              <a:rPr lang="en-US" sz="900" dirty="0">
                <a:solidFill>
                  <a:srgbClr val="000000"/>
                </a:solidFill>
                <a:latin typeface="Consolas" panose="020B0609020204030204" pitchFamily="49" charset="0"/>
              </a:rPr>
              <a:t> </a:t>
            </a:r>
            <a:r>
              <a:rPr lang="en-US" sz="900" dirty="0">
                <a:solidFill>
                  <a:srgbClr val="808080"/>
                </a:solidFill>
                <a:latin typeface="Consolas" panose="020B0609020204030204" pitchFamily="49" charset="0"/>
              </a:rPr>
              <a:t>NULL</a:t>
            </a:r>
            <a:endParaRPr lang="en-US" sz="900" dirty="0">
              <a:solidFill>
                <a:srgbClr val="000000"/>
              </a:solidFill>
              <a:latin typeface="Consolas" panose="020B0609020204030204" pitchFamily="49" charset="0"/>
            </a:endParaRPr>
          </a:p>
          <a:p>
            <a:pPr marL="0" indent="0">
              <a:buNone/>
            </a:pPr>
            <a:r>
              <a:rPr lang="en-US" sz="900" dirty="0">
                <a:solidFill>
                  <a:srgbClr val="000000"/>
                </a:solidFill>
                <a:latin typeface="Consolas" panose="020B0609020204030204" pitchFamily="49" charset="0"/>
              </a:rPr>
              <a:t>                        </a:t>
            </a:r>
            <a:r>
              <a:rPr lang="en-US" sz="900" dirty="0">
                <a:solidFill>
                  <a:srgbClr val="808080"/>
                </a:solidFill>
                <a:latin typeface="Consolas" panose="020B0609020204030204" pitchFamily="49" charset="0"/>
              </a:rPr>
              <a:t>AND</a:t>
            </a:r>
            <a:r>
              <a:rPr lang="en-US" sz="900" dirty="0">
                <a:solidFill>
                  <a:srgbClr val="000000"/>
                </a:solidFill>
                <a:latin typeface="Consolas" panose="020B0609020204030204" pitchFamily="49" charset="0"/>
              </a:rPr>
              <a:t> cr</a:t>
            </a:r>
            <a:r>
              <a:rPr lang="en-US" sz="900" dirty="0">
                <a:solidFill>
                  <a:srgbClr val="808080"/>
                </a:solidFill>
                <a:latin typeface="Consolas" panose="020B0609020204030204" pitchFamily="49" charset="0"/>
              </a:rPr>
              <a:t>.</a:t>
            </a:r>
            <a:r>
              <a:rPr lang="en-US" sz="900" dirty="0">
                <a:solidFill>
                  <a:srgbClr val="000000"/>
                </a:solidFill>
                <a:latin typeface="Consolas" panose="020B0609020204030204" pitchFamily="49" charset="0"/>
              </a:rPr>
              <a:t>relationship_id </a:t>
            </a:r>
            <a:r>
              <a:rPr lang="en-US" sz="900" dirty="0">
                <a:solidFill>
                  <a:srgbClr val="808080"/>
                </a:solidFill>
                <a:latin typeface="Consolas" panose="020B0609020204030204" pitchFamily="49" charset="0"/>
              </a:rPr>
              <a:t>=</a:t>
            </a:r>
            <a:r>
              <a:rPr lang="en-US" sz="900" dirty="0">
                <a:solidFill>
                  <a:srgbClr val="000000"/>
                </a:solidFill>
                <a:latin typeface="Consolas" panose="020B0609020204030204" pitchFamily="49" charset="0"/>
              </a:rPr>
              <a:t> </a:t>
            </a:r>
            <a:r>
              <a:rPr lang="en-US" sz="900" dirty="0">
                <a:solidFill>
                  <a:srgbClr val="FF0000"/>
                </a:solidFill>
                <a:latin typeface="Consolas" panose="020B0609020204030204" pitchFamily="49" charset="0"/>
              </a:rPr>
              <a:t>'Maps to'</a:t>
            </a:r>
            <a:endParaRPr lang="en-US" sz="900" dirty="0">
              <a:solidFill>
                <a:srgbClr val="000000"/>
              </a:solidFill>
              <a:latin typeface="Consolas" panose="020B0609020204030204" pitchFamily="49" charset="0"/>
            </a:endParaRPr>
          </a:p>
          <a:p>
            <a:pPr marL="0" indent="0">
              <a:buNone/>
            </a:pPr>
            <a:r>
              <a:rPr lang="en-US" sz="900" dirty="0">
                <a:solidFill>
                  <a:srgbClr val="000000"/>
                </a:solidFill>
                <a:latin typeface="Consolas" panose="020B0609020204030204" pitchFamily="49" charset="0"/>
              </a:rPr>
              <a:t>              </a:t>
            </a:r>
            <a:r>
              <a:rPr lang="en-US" sz="900" dirty="0">
                <a:solidFill>
                  <a:srgbClr val="808080"/>
                </a:solidFill>
                <a:latin typeface="Consolas" panose="020B0609020204030204" pitchFamily="49" charset="0"/>
              </a:rPr>
              <a:t>JOIN</a:t>
            </a:r>
            <a:r>
              <a:rPr lang="en-US" sz="900" dirty="0">
                <a:solidFill>
                  <a:srgbClr val="000000"/>
                </a:solidFill>
                <a:latin typeface="Consolas" panose="020B0609020204030204" pitchFamily="49" charset="0"/>
              </a:rPr>
              <a:t> CONCEPT C1</a:t>
            </a:r>
          </a:p>
          <a:p>
            <a:pPr marL="0" indent="0">
              <a:buNone/>
            </a:pPr>
            <a:r>
              <a:rPr lang="en-US" sz="900" dirty="0">
                <a:solidFill>
                  <a:srgbClr val="000000"/>
                </a:solidFill>
                <a:latin typeface="Consolas" panose="020B0609020204030204" pitchFamily="49" charset="0"/>
              </a:rPr>
              <a:t>                        </a:t>
            </a:r>
            <a:r>
              <a:rPr lang="en-US" sz="900" dirty="0">
                <a:solidFill>
                  <a:srgbClr val="0000FF"/>
                </a:solidFill>
                <a:latin typeface="Consolas" panose="020B0609020204030204" pitchFamily="49" charset="0"/>
              </a:rPr>
              <a:t>ON</a:t>
            </a:r>
            <a:r>
              <a:rPr lang="en-US" sz="900" dirty="0">
                <a:solidFill>
                  <a:srgbClr val="000000"/>
                </a:solidFill>
                <a:latin typeface="Consolas" panose="020B0609020204030204" pitchFamily="49" charset="0"/>
              </a:rPr>
              <a:t> CR</a:t>
            </a:r>
            <a:r>
              <a:rPr lang="en-US" sz="900" dirty="0">
                <a:solidFill>
                  <a:srgbClr val="808080"/>
                </a:solidFill>
                <a:latin typeface="Consolas" panose="020B0609020204030204" pitchFamily="49" charset="0"/>
              </a:rPr>
              <a:t>.</a:t>
            </a:r>
            <a:r>
              <a:rPr lang="en-US" sz="900" dirty="0">
                <a:solidFill>
                  <a:srgbClr val="000000"/>
                </a:solidFill>
                <a:latin typeface="Consolas" panose="020B0609020204030204" pitchFamily="49" charset="0"/>
              </a:rPr>
              <a:t>CONCEPT_ID_2 </a:t>
            </a:r>
            <a:r>
              <a:rPr lang="en-US" sz="900" dirty="0">
                <a:solidFill>
                  <a:srgbClr val="808080"/>
                </a:solidFill>
                <a:latin typeface="Consolas" panose="020B0609020204030204" pitchFamily="49" charset="0"/>
              </a:rPr>
              <a:t>=</a:t>
            </a:r>
            <a:r>
              <a:rPr lang="en-US" sz="900" dirty="0">
                <a:solidFill>
                  <a:srgbClr val="000000"/>
                </a:solidFill>
                <a:latin typeface="Consolas" panose="020B0609020204030204" pitchFamily="49" charset="0"/>
              </a:rPr>
              <a:t> C1</a:t>
            </a:r>
            <a:r>
              <a:rPr lang="en-US" sz="900" dirty="0">
                <a:solidFill>
                  <a:srgbClr val="808080"/>
                </a:solidFill>
                <a:latin typeface="Consolas" panose="020B0609020204030204" pitchFamily="49" charset="0"/>
              </a:rPr>
              <a:t>.</a:t>
            </a:r>
            <a:r>
              <a:rPr lang="en-US" sz="900" dirty="0">
                <a:solidFill>
                  <a:srgbClr val="000000"/>
                </a:solidFill>
                <a:latin typeface="Consolas" panose="020B0609020204030204" pitchFamily="49" charset="0"/>
              </a:rPr>
              <a:t>CONCEPT_ID</a:t>
            </a:r>
          </a:p>
          <a:p>
            <a:pPr marL="0" indent="0">
              <a:buNone/>
            </a:pPr>
            <a:r>
              <a:rPr lang="en-US" sz="900" dirty="0">
                <a:solidFill>
                  <a:srgbClr val="000000"/>
                </a:solidFill>
                <a:latin typeface="Consolas" panose="020B0609020204030204" pitchFamily="49" charset="0"/>
              </a:rPr>
              <a:t>                        </a:t>
            </a:r>
            <a:r>
              <a:rPr lang="en-US" sz="900" dirty="0">
                <a:solidFill>
                  <a:srgbClr val="808080"/>
                </a:solidFill>
                <a:latin typeface="Consolas" panose="020B0609020204030204" pitchFamily="49" charset="0"/>
              </a:rPr>
              <a:t>AND</a:t>
            </a:r>
            <a:r>
              <a:rPr lang="en-US" sz="900" dirty="0">
                <a:solidFill>
                  <a:srgbClr val="000000"/>
                </a:solidFill>
                <a:latin typeface="Consolas" panose="020B0609020204030204" pitchFamily="49" charset="0"/>
              </a:rPr>
              <a:t> C1</a:t>
            </a:r>
            <a:r>
              <a:rPr lang="en-US" sz="900" dirty="0">
                <a:solidFill>
                  <a:srgbClr val="808080"/>
                </a:solidFill>
                <a:latin typeface="Consolas" panose="020B0609020204030204" pitchFamily="49" charset="0"/>
              </a:rPr>
              <a:t>.</a:t>
            </a:r>
            <a:r>
              <a:rPr lang="en-US" sz="900" dirty="0">
                <a:solidFill>
                  <a:srgbClr val="000000"/>
                </a:solidFill>
                <a:latin typeface="Consolas" panose="020B0609020204030204" pitchFamily="49" charset="0"/>
              </a:rPr>
              <a:t>INVALID_REASON </a:t>
            </a:r>
            <a:r>
              <a:rPr lang="en-US" sz="900" dirty="0">
                <a:solidFill>
                  <a:srgbClr val="808080"/>
                </a:solidFill>
                <a:latin typeface="Consolas" panose="020B0609020204030204" pitchFamily="49" charset="0"/>
              </a:rPr>
              <a:t>IS</a:t>
            </a:r>
            <a:r>
              <a:rPr lang="en-US" sz="900" dirty="0">
                <a:solidFill>
                  <a:srgbClr val="000000"/>
                </a:solidFill>
                <a:latin typeface="Consolas" panose="020B0609020204030204" pitchFamily="49" charset="0"/>
              </a:rPr>
              <a:t> </a:t>
            </a:r>
            <a:r>
              <a:rPr lang="en-US" sz="900" dirty="0">
                <a:solidFill>
                  <a:srgbClr val="808080"/>
                </a:solidFill>
                <a:latin typeface="Consolas" panose="020B0609020204030204" pitchFamily="49" charset="0"/>
              </a:rPr>
              <a:t>NULL</a:t>
            </a:r>
            <a:endParaRPr lang="en-US" sz="900" dirty="0">
              <a:solidFill>
                <a:srgbClr val="000000"/>
              </a:solidFill>
              <a:latin typeface="Consolas" panose="020B0609020204030204" pitchFamily="49" charset="0"/>
            </a:endParaRPr>
          </a:p>
          <a:p>
            <a:pPr marL="0" indent="0">
              <a:buNone/>
            </a:pPr>
            <a:r>
              <a:rPr lang="en-US" sz="900" dirty="0">
                <a:solidFill>
                  <a:srgbClr val="000000"/>
                </a:solidFill>
                <a:latin typeface="Consolas" panose="020B0609020204030204" pitchFamily="49" charset="0"/>
              </a:rPr>
              <a:t>       </a:t>
            </a:r>
            <a:r>
              <a:rPr lang="en-US" sz="900" dirty="0">
                <a:solidFill>
                  <a:srgbClr val="0000FF"/>
                </a:solidFill>
                <a:latin typeface="Consolas" panose="020B0609020204030204" pitchFamily="49" charset="0"/>
              </a:rPr>
              <a:t>UNION</a:t>
            </a:r>
            <a:endParaRPr lang="en-US" sz="900" dirty="0">
              <a:solidFill>
                <a:srgbClr val="000000"/>
              </a:solidFill>
              <a:latin typeface="Consolas" panose="020B0609020204030204" pitchFamily="49" charset="0"/>
            </a:endParaRPr>
          </a:p>
          <a:p>
            <a:pPr marL="0" indent="0">
              <a:buNone/>
            </a:pPr>
            <a:endParaRPr lang="en-US" sz="900" dirty="0">
              <a:solidFill>
                <a:srgbClr val="000000"/>
              </a:solidFill>
              <a:latin typeface="Consolas" panose="020B0609020204030204" pitchFamily="49" charset="0"/>
            </a:endParaRPr>
          </a:p>
          <a:p>
            <a:pPr marL="0" indent="0">
              <a:buNone/>
            </a:pPr>
            <a:r>
              <a:rPr lang="en-US" sz="900" dirty="0">
                <a:solidFill>
                  <a:srgbClr val="0000FF"/>
                </a:solidFill>
                <a:latin typeface="Consolas" panose="020B0609020204030204" pitchFamily="49" charset="0"/>
              </a:rPr>
              <a:t>SELECT</a:t>
            </a:r>
            <a:r>
              <a:rPr lang="en-US" sz="900" dirty="0">
                <a:solidFill>
                  <a:srgbClr val="000000"/>
                </a:solidFill>
                <a:latin typeface="Consolas" panose="020B0609020204030204" pitchFamily="49" charset="0"/>
              </a:rPr>
              <a:t> source_code</a:t>
            </a:r>
            <a:r>
              <a:rPr lang="en-US" sz="900" dirty="0">
                <a:solidFill>
                  <a:srgbClr val="808080"/>
                </a:solidFill>
                <a:latin typeface="Consolas" panose="020B0609020204030204" pitchFamily="49" charset="0"/>
              </a:rPr>
              <a:t>,</a:t>
            </a:r>
            <a:r>
              <a:rPr lang="en-US" sz="900" dirty="0">
                <a:solidFill>
                  <a:srgbClr val="000000"/>
                </a:solidFill>
                <a:latin typeface="Consolas" panose="020B0609020204030204" pitchFamily="49" charset="0"/>
              </a:rPr>
              <a:t> SOURCE_CONCEPT_ID</a:t>
            </a:r>
            <a:r>
              <a:rPr lang="en-US" sz="900" dirty="0">
                <a:solidFill>
                  <a:srgbClr val="808080"/>
                </a:solidFill>
                <a:latin typeface="Consolas" panose="020B0609020204030204" pitchFamily="49" charset="0"/>
              </a:rPr>
              <a:t>,</a:t>
            </a:r>
            <a:r>
              <a:rPr lang="en-US" sz="900" dirty="0">
                <a:solidFill>
                  <a:srgbClr val="000000"/>
                </a:solidFill>
                <a:latin typeface="Consolas" panose="020B0609020204030204" pitchFamily="49" charset="0"/>
              </a:rPr>
              <a:t> SOURCE_CODE_DESCRIPTION</a:t>
            </a:r>
            <a:r>
              <a:rPr lang="en-US" sz="900" dirty="0">
                <a:solidFill>
                  <a:srgbClr val="808080"/>
                </a:solidFill>
                <a:latin typeface="Consolas" panose="020B0609020204030204" pitchFamily="49" charset="0"/>
              </a:rPr>
              <a:t>,</a:t>
            </a:r>
            <a:r>
              <a:rPr lang="en-US" sz="900" dirty="0">
                <a:solidFill>
                  <a:srgbClr val="000000"/>
                </a:solidFill>
                <a:latin typeface="Consolas" panose="020B0609020204030204" pitchFamily="49" charset="0"/>
              </a:rPr>
              <a:t> source_vocabulary_id</a:t>
            </a:r>
            <a:r>
              <a:rPr lang="en-US" sz="900" dirty="0">
                <a:solidFill>
                  <a:srgbClr val="808080"/>
                </a:solidFill>
                <a:latin typeface="Consolas" panose="020B0609020204030204" pitchFamily="49" charset="0"/>
              </a:rPr>
              <a:t>,</a:t>
            </a:r>
            <a:r>
              <a:rPr lang="en-US" sz="900" dirty="0">
                <a:solidFill>
                  <a:srgbClr val="000000"/>
                </a:solidFill>
                <a:latin typeface="Consolas" panose="020B0609020204030204" pitchFamily="49" charset="0"/>
              </a:rPr>
              <a:t> c1</a:t>
            </a:r>
            <a:r>
              <a:rPr lang="en-US" sz="900" dirty="0">
                <a:solidFill>
                  <a:srgbClr val="808080"/>
                </a:solidFill>
                <a:latin typeface="Consolas" panose="020B0609020204030204" pitchFamily="49" charset="0"/>
              </a:rPr>
              <a:t>.</a:t>
            </a:r>
            <a:r>
              <a:rPr lang="en-US" sz="900" dirty="0">
                <a:solidFill>
                  <a:srgbClr val="000000"/>
                </a:solidFill>
                <a:latin typeface="Consolas" panose="020B0609020204030204" pitchFamily="49" charset="0"/>
              </a:rPr>
              <a:t>domain_id </a:t>
            </a:r>
            <a:r>
              <a:rPr lang="en-US" sz="900" dirty="0">
                <a:solidFill>
                  <a:srgbClr val="0000FF"/>
                </a:solidFill>
                <a:latin typeface="Consolas" panose="020B0609020204030204" pitchFamily="49" charset="0"/>
              </a:rPr>
              <a:t>AS</a:t>
            </a:r>
            <a:r>
              <a:rPr lang="en-US" sz="900" dirty="0">
                <a:solidFill>
                  <a:srgbClr val="000000"/>
                </a:solidFill>
                <a:latin typeface="Consolas" panose="020B0609020204030204" pitchFamily="49" charset="0"/>
              </a:rPr>
              <a:t> SOURCE_DOMAIN_ID</a:t>
            </a:r>
            <a:r>
              <a:rPr lang="en-US" sz="900" dirty="0">
                <a:solidFill>
                  <a:srgbClr val="808080"/>
                </a:solidFill>
                <a:latin typeface="Consolas" panose="020B0609020204030204" pitchFamily="49" charset="0"/>
              </a:rPr>
              <a:t>,</a:t>
            </a:r>
            <a:r>
              <a:rPr lang="en-US" sz="900" dirty="0">
                <a:solidFill>
                  <a:srgbClr val="000000"/>
                </a:solidFill>
                <a:latin typeface="Consolas" panose="020B0609020204030204" pitchFamily="49" charset="0"/>
              </a:rPr>
              <a:t> c2</a:t>
            </a:r>
            <a:r>
              <a:rPr lang="en-US" sz="900" dirty="0">
                <a:solidFill>
                  <a:srgbClr val="808080"/>
                </a:solidFill>
                <a:latin typeface="Consolas" panose="020B0609020204030204" pitchFamily="49" charset="0"/>
              </a:rPr>
              <a:t>.</a:t>
            </a:r>
            <a:r>
              <a:rPr lang="en-US" sz="900" dirty="0">
                <a:solidFill>
                  <a:srgbClr val="000000"/>
                </a:solidFill>
                <a:latin typeface="Consolas" panose="020B0609020204030204" pitchFamily="49" charset="0"/>
              </a:rPr>
              <a:t>CONCEPT_CLASS_ID </a:t>
            </a:r>
            <a:r>
              <a:rPr lang="en-US" sz="900" dirty="0">
                <a:solidFill>
                  <a:srgbClr val="0000FF"/>
                </a:solidFill>
                <a:latin typeface="Consolas" panose="020B0609020204030204" pitchFamily="49" charset="0"/>
              </a:rPr>
              <a:t>AS</a:t>
            </a:r>
            <a:r>
              <a:rPr lang="en-US" sz="900" dirty="0">
                <a:solidFill>
                  <a:srgbClr val="000000"/>
                </a:solidFill>
                <a:latin typeface="Consolas" panose="020B0609020204030204" pitchFamily="49" charset="0"/>
              </a:rPr>
              <a:t> SOURCE_CONCEPT_CLASS_ID</a:t>
            </a:r>
            <a:r>
              <a:rPr lang="en-US" sz="900" dirty="0">
                <a:solidFill>
                  <a:srgbClr val="808080"/>
                </a:solidFill>
                <a:latin typeface="Consolas" panose="020B0609020204030204" pitchFamily="49" charset="0"/>
              </a:rPr>
              <a:t>,</a:t>
            </a:r>
            <a:r>
              <a:rPr lang="en-US" sz="900" dirty="0">
                <a:solidFill>
                  <a:srgbClr val="000000"/>
                </a:solidFill>
                <a:latin typeface="Consolas" panose="020B0609020204030204" pitchFamily="49" charset="0"/>
              </a:rPr>
              <a:t>c1</a:t>
            </a:r>
            <a:r>
              <a:rPr lang="en-US" sz="900" dirty="0">
                <a:solidFill>
                  <a:srgbClr val="808080"/>
                </a:solidFill>
                <a:latin typeface="Consolas" panose="020B0609020204030204" pitchFamily="49" charset="0"/>
              </a:rPr>
              <a:t>.</a:t>
            </a:r>
            <a:r>
              <a:rPr lang="en-US" sz="900" dirty="0">
                <a:solidFill>
                  <a:srgbClr val="000000"/>
                </a:solidFill>
                <a:latin typeface="Consolas" panose="020B0609020204030204" pitchFamily="49" charset="0"/>
              </a:rPr>
              <a:t>VALID_START_DATE </a:t>
            </a:r>
            <a:r>
              <a:rPr lang="en-US" sz="900" dirty="0">
                <a:solidFill>
                  <a:srgbClr val="0000FF"/>
                </a:solidFill>
                <a:latin typeface="Consolas" panose="020B0609020204030204" pitchFamily="49" charset="0"/>
              </a:rPr>
              <a:t>AS</a:t>
            </a:r>
            <a:r>
              <a:rPr lang="en-US" sz="900" dirty="0">
                <a:solidFill>
                  <a:srgbClr val="000000"/>
                </a:solidFill>
                <a:latin typeface="Consolas" panose="020B0609020204030204" pitchFamily="49" charset="0"/>
              </a:rPr>
              <a:t> SOURCE_VALID_START_DATE</a:t>
            </a:r>
            <a:r>
              <a:rPr lang="en-US" sz="900" dirty="0">
                <a:solidFill>
                  <a:srgbClr val="808080"/>
                </a:solidFill>
                <a:latin typeface="Consolas" panose="020B0609020204030204" pitchFamily="49" charset="0"/>
              </a:rPr>
              <a:t>,</a:t>
            </a:r>
            <a:r>
              <a:rPr lang="en-US" sz="900" dirty="0">
                <a:solidFill>
                  <a:srgbClr val="000000"/>
                </a:solidFill>
                <a:latin typeface="Consolas" panose="020B0609020204030204" pitchFamily="49" charset="0"/>
              </a:rPr>
              <a:t> </a:t>
            </a:r>
          </a:p>
          <a:p>
            <a:pPr marL="0" indent="0">
              <a:buNone/>
            </a:pPr>
            <a:r>
              <a:rPr lang="en-US" sz="900" dirty="0">
                <a:solidFill>
                  <a:srgbClr val="000000"/>
                </a:solidFill>
                <a:latin typeface="Consolas" panose="020B0609020204030204" pitchFamily="49" charset="0"/>
              </a:rPr>
              <a:t>c1</a:t>
            </a:r>
            <a:r>
              <a:rPr lang="en-US" sz="900" dirty="0">
                <a:solidFill>
                  <a:srgbClr val="808080"/>
                </a:solidFill>
                <a:latin typeface="Consolas" panose="020B0609020204030204" pitchFamily="49" charset="0"/>
              </a:rPr>
              <a:t>.</a:t>
            </a:r>
            <a:r>
              <a:rPr lang="en-US" sz="900" dirty="0">
                <a:solidFill>
                  <a:srgbClr val="000000"/>
                </a:solidFill>
                <a:latin typeface="Consolas" panose="020B0609020204030204" pitchFamily="49" charset="0"/>
              </a:rPr>
              <a:t>VALID_END_DATE </a:t>
            </a:r>
            <a:r>
              <a:rPr lang="en-US" sz="900" dirty="0">
                <a:solidFill>
                  <a:srgbClr val="0000FF"/>
                </a:solidFill>
                <a:latin typeface="Consolas" panose="020B0609020204030204" pitchFamily="49" charset="0"/>
              </a:rPr>
              <a:t>AS</a:t>
            </a:r>
            <a:r>
              <a:rPr lang="en-US" sz="900" dirty="0">
                <a:solidFill>
                  <a:srgbClr val="000000"/>
                </a:solidFill>
                <a:latin typeface="Consolas" panose="020B0609020204030204" pitchFamily="49" charset="0"/>
              </a:rPr>
              <a:t> SOURCE_VALID_END_DATE</a:t>
            </a:r>
            <a:r>
              <a:rPr lang="en-US" sz="900" dirty="0">
                <a:solidFill>
                  <a:srgbClr val="808080"/>
                </a:solidFill>
                <a:latin typeface="Consolas" panose="020B0609020204030204" pitchFamily="49" charset="0"/>
              </a:rPr>
              <a:t>,</a:t>
            </a:r>
            <a:r>
              <a:rPr lang="en-US" sz="900" dirty="0">
                <a:solidFill>
                  <a:srgbClr val="000000"/>
                </a:solidFill>
                <a:latin typeface="Consolas" panose="020B0609020204030204" pitchFamily="49" charset="0"/>
              </a:rPr>
              <a:t> stcm</a:t>
            </a:r>
            <a:r>
              <a:rPr lang="en-US" sz="900" dirty="0">
                <a:solidFill>
                  <a:srgbClr val="808080"/>
                </a:solidFill>
                <a:latin typeface="Consolas" panose="020B0609020204030204" pitchFamily="49" charset="0"/>
              </a:rPr>
              <a:t>.</a:t>
            </a:r>
            <a:r>
              <a:rPr lang="en-US" sz="900" dirty="0">
                <a:solidFill>
                  <a:srgbClr val="000000"/>
                </a:solidFill>
                <a:latin typeface="Consolas" panose="020B0609020204030204" pitchFamily="49" charset="0"/>
              </a:rPr>
              <a:t>INVALID_REASON </a:t>
            </a:r>
            <a:r>
              <a:rPr lang="en-US" sz="900" dirty="0">
                <a:solidFill>
                  <a:srgbClr val="0000FF"/>
                </a:solidFill>
                <a:latin typeface="Consolas" panose="020B0609020204030204" pitchFamily="49" charset="0"/>
              </a:rPr>
              <a:t>AS</a:t>
            </a:r>
            <a:r>
              <a:rPr lang="en-US" sz="900" dirty="0">
                <a:solidFill>
                  <a:srgbClr val="000000"/>
                </a:solidFill>
                <a:latin typeface="Consolas" panose="020B0609020204030204" pitchFamily="49" charset="0"/>
              </a:rPr>
              <a:t> SOURCE_INVALID_REASON</a:t>
            </a:r>
            <a:r>
              <a:rPr lang="en-US" sz="900" dirty="0">
                <a:solidFill>
                  <a:srgbClr val="808080"/>
                </a:solidFill>
                <a:latin typeface="Consolas" panose="020B0609020204030204" pitchFamily="49" charset="0"/>
              </a:rPr>
              <a:t>,</a:t>
            </a:r>
            <a:r>
              <a:rPr lang="en-US" sz="900" dirty="0">
                <a:solidFill>
                  <a:srgbClr val="000000"/>
                </a:solidFill>
                <a:latin typeface="Consolas" panose="020B0609020204030204" pitchFamily="49" charset="0"/>
              </a:rPr>
              <a:t>target_concept_id</a:t>
            </a:r>
            <a:r>
              <a:rPr lang="en-US" sz="900" dirty="0">
                <a:solidFill>
                  <a:srgbClr val="808080"/>
                </a:solidFill>
                <a:latin typeface="Consolas" panose="020B0609020204030204" pitchFamily="49" charset="0"/>
              </a:rPr>
              <a:t>,</a:t>
            </a:r>
            <a:r>
              <a:rPr lang="en-US" sz="900" dirty="0">
                <a:solidFill>
                  <a:srgbClr val="000000"/>
                </a:solidFill>
                <a:latin typeface="Consolas" panose="020B0609020204030204" pitchFamily="49" charset="0"/>
              </a:rPr>
              <a:t> </a:t>
            </a:r>
          </a:p>
          <a:p>
            <a:pPr marL="0" indent="0">
              <a:buNone/>
            </a:pPr>
            <a:r>
              <a:rPr lang="en-US" sz="900" dirty="0">
                <a:solidFill>
                  <a:srgbClr val="000000"/>
                </a:solidFill>
                <a:latin typeface="Consolas" panose="020B0609020204030204" pitchFamily="49" charset="0"/>
              </a:rPr>
              <a:t>c2</a:t>
            </a:r>
            <a:r>
              <a:rPr lang="en-US" sz="900" dirty="0">
                <a:solidFill>
                  <a:srgbClr val="808080"/>
                </a:solidFill>
                <a:latin typeface="Consolas" panose="020B0609020204030204" pitchFamily="49" charset="0"/>
              </a:rPr>
              <a:t>.</a:t>
            </a:r>
            <a:r>
              <a:rPr lang="en-US" sz="900" dirty="0">
                <a:solidFill>
                  <a:srgbClr val="000000"/>
                </a:solidFill>
                <a:latin typeface="Consolas" panose="020B0609020204030204" pitchFamily="49" charset="0"/>
              </a:rPr>
              <a:t>CONCEPT_NAME </a:t>
            </a:r>
            <a:r>
              <a:rPr lang="en-US" sz="900" dirty="0">
                <a:solidFill>
                  <a:srgbClr val="0000FF"/>
                </a:solidFill>
                <a:latin typeface="Consolas" panose="020B0609020204030204" pitchFamily="49" charset="0"/>
              </a:rPr>
              <a:t>AS</a:t>
            </a:r>
            <a:r>
              <a:rPr lang="en-US" sz="900" dirty="0">
                <a:solidFill>
                  <a:srgbClr val="000000"/>
                </a:solidFill>
                <a:latin typeface="Consolas" panose="020B0609020204030204" pitchFamily="49" charset="0"/>
              </a:rPr>
              <a:t> TARGET_CONCEPT_NAME</a:t>
            </a:r>
            <a:r>
              <a:rPr lang="en-US" sz="900" dirty="0">
                <a:solidFill>
                  <a:srgbClr val="808080"/>
                </a:solidFill>
                <a:latin typeface="Consolas" panose="020B0609020204030204" pitchFamily="49" charset="0"/>
              </a:rPr>
              <a:t>,</a:t>
            </a:r>
            <a:r>
              <a:rPr lang="en-US" sz="900" dirty="0">
                <a:solidFill>
                  <a:srgbClr val="000000"/>
                </a:solidFill>
                <a:latin typeface="Consolas" panose="020B0609020204030204" pitchFamily="49" charset="0"/>
              </a:rPr>
              <a:t> target_vocabulary_id</a:t>
            </a:r>
            <a:r>
              <a:rPr lang="en-US" sz="900" dirty="0">
                <a:solidFill>
                  <a:srgbClr val="808080"/>
                </a:solidFill>
                <a:latin typeface="Consolas" panose="020B0609020204030204" pitchFamily="49" charset="0"/>
              </a:rPr>
              <a:t>,</a:t>
            </a:r>
            <a:r>
              <a:rPr lang="en-US" sz="900" dirty="0">
                <a:solidFill>
                  <a:srgbClr val="000000"/>
                </a:solidFill>
                <a:latin typeface="Consolas" panose="020B0609020204030204" pitchFamily="49" charset="0"/>
              </a:rPr>
              <a:t> c2</a:t>
            </a:r>
            <a:r>
              <a:rPr lang="en-US" sz="900" dirty="0">
                <a:solidFill>
                  <a:srgbClr val="808080"/>
                </a:solidFill>
                <a:latin typeface="Consolas" panose="020B0609020204030204" pitchFamily="49" charset="0"/>
              </a:rPr>
              <a:t>.</a:t>
            </a:r>
            <a:r>
              <a:rPr lang="en-US" sz="900" dirty="0">
                <a:solidFill>
                  <a:srgbClr val="000000"/>
                </a:solidFill>
                <a:latin typeface="Consolas" panose="020B0609020204030204" pitchFamily="49" charset="0"/>
              </a:rPr>
              <a:t>domain_id </a:t>
            </a:r>
            <a:r>
              <a:rPr lang="en-US" sz="900" dirty="0">
                <a:solidFill>
                  <a:srgbClr val="0000FF"/>
                </a:solidFill>
                <a:latin typeface="Consolas" panose="020B0609020204030204" pitchFamily="49" charset="0"/>
              </a:rPr>
              <a:t>AS</a:t>
            </a:r>
            <a:r>
              <a:rPr lang="en-US" sz="900" dirty="0">
                <a:solidFill>
                  <a:srgbClr val="000000"/>
                </a:solidFill>
                <a:latin typeface="Consolas" panose="020B0609020204030204" pitchFamily="49" charset="0"/>
              </a:rPr>
              <a:t> TARGET_DOMAIN_ID</a:t>
            </a:r>
            <a:r>
              <a:rPr lang="en-US" sz="900" dirty="0">
                <a:solidFill>
                  <a:srgbClr val="808080"/>
                </a:solidFill>
                <a:latin typeface="Consolas" panose="020B0609020204030204" pitchFamily="49" charset="0"/>
              </a:rPr>
              <a:t>,</a:t>
            </a:r>
            <a:r>
              <a:rPr lang="en-US" sz="900" dirty="0">
                <a:solidFill>
                  <a:srgbClr val="000000"/>
                </a:solidFill>
                <a:latin typeface="Consolas" panose="020B0609020204030204" pitchFamily="49" charset="0"/>
              </a:rPr>
              <a:t> </a:t>
            </a:r>
          </a:p>
          <a:p>
            <a:pPr marL="0" indent="0">
              <a:buNone/>
            </a:pPr>
            <a:r>
              <a:rPr lang="en-US" sz="900" dirty="0">
                <a:solidFill>
                  <a:srgbClr val="000000"/>
                </a:solidFill>
                <a:latin typeface="Consolas" panose="020B0609020204030204" pitchFamily="49" charset="0"/>
              </a:rPr>
              <a:t>c2</a:t>
            </a:r>
            <a:r>
              <a:rPr lang="en-US" sz="900" dirty="0">
                <a:solidFill>
                  <a:srgbClr val="808080"/>
                </a:solidFill>
                <a:latin typeface="Consolas" panose="020B0609020204030204" pitchFamily="49" charset="0"/>
              </a:rPr>
              <a:t>.</a:t>
            </a:r>
            <a:r>
              <a:rPr lang="en-US" sz="900" dirty="0">
                <a:solidFill>
                  <a:srgbClr val="000000"/>
                </a:solidFill>
                <a:latin typeface="Consolas" panose="020B0609020204030204" pitchFamily="49" charset="0"/>
              </a:rPr>
              <a:t>concept_class_id </a:t>
            </a:r>
            <a:r>
              <a:rPr lang="en-US" sz="900" dirty="0">
                <a:solidFill>
                  <a:srgbClr val="0000FF"/>
                </a:solidFill>
                <a:latin typeface="Consolas" panose="020B0609020204030204" pitchFamily="49" charset="0"/>
              </a:rPr>
              <a:t>AS</a:t>
            </a:r>
            <a:r>
              <a:rPr lang="en-US" sz="900" dirty="0">
                <a:solidFill>
                  <a:srgbClr val="000000"/>
                </a:solidFill>
                <a:latin typeface="Consolas" panose="020B0609020204030204" pitchFamily="49" charset="0"/>
              </a:rPr>
              <a:t> TARGET_CONCEPT_CLASS_ID</a:t>
            </a:r>
            <a:r>
              <a:rPr lang="en-US" sz="900" dirty="0">
                <a:solidFill>
                  <a:srgbClr val="808080"/>
                </a:solidFill>
                <a:latin typeface="Consolas" panose="020B0609020204030204" pitchFamily="49" charset="0"/>
              </a:rPr>
              <a:t>,</a:t>
            </a:r>
            <a:r>
              <a:rPr lang="en-US" sz="900" dirty="0">
                <a:solidFill>
                  <a:srgbClr val="000000"/>
                </a:solidFill>
                <a:latin typeface="Consolas" panose="020B0609020204030204" pitchFamily="49" charset="0"/>
              </a:rPr>
              <a:t> c2</a:t>
            </a:r>
            <a:r>
              <a:rPr lang="en-US" sz="900" dirty="0">
                <a:solidFill>
                  <a:srgbClr val="808080"/>
                </a:solidFill>
                <a:latin typeface="Consolas" panose="020B0609020204030204" pitchFamily="49" charset="0"/>
              </a:rPr>
              <a:t>.</a:t>
            </a:r>
            <a:r>
              <a:rPr lang="en-US" sz="900" dirty="0">
                <a:solidFill>
                  <a:srgbClr val="000000"/>
                </a:solidFill>
                <a:latin typeface="Consolas" panose="020B0609020204030204" pitchFamily="49" charset="0"/>
              </a:rPr>
              <a:t>INVALID_REASON </a:t>
            </a:r>
            <a:r>
              <a:rPr lang="en-US" sz="900" dirty="0">
                <a:solidFill>
                  <a:srgbClr val="0000FF"/>
                </a:solidFill>
                <a:latin typeface="Consolas" panose="020B0609020204030204" pitchFamily="49" charset="0"/>
              </a:rPr>
              <a:t>AS</a:t>
            </a:r>
            <a:r>
              <a:rPr lang="en-US" sz="900" dirty="0">
                <a:solidFill>
                  <a:srgbClr val="000000"/>
                </a:solidFill>
                <a:latin typeface="Consolas" panose="020B0609020204030204" pitchFamily="49" charset="0"/>
              </a:rPr>
              <a:t> TARGET_INVALID_REASON</a:t>
            </a:r>
            <a:r>
              <a:rPr lang="en-US" sz="900" dirty="0">
                <a:solidFill>
                  <a:srgbClr val="808080"/>
                </a:solidFill>
                <a:latin typeface="Consolas" panose="020B0609020204030204" pitchFamily="49" charset="0"/>
              </a:rPr>
              <a:t>,</a:t>
            </a:r>
            <a:r>
              <a:rPr lang="en-US" sz="900" dirty="0">
                <a:solidFill>
                  <a:srgbClr val="000000"/>
                </a:solidFill>
                <a:latin typeface="Consolas" panose="020B0609020204030204" pitchFamily="49" charset="0"/>
              </a:rPr>
              <a:t> </a:t>
            </a:r>
          </a:p>
          <a:p>
            <a:pPr marL="0" indent="0">
              <a:buNone/>
            </a:pPr>
            <a:r>
              <a:rPr lang="en-US" sz="900" dirty="0">
                <a:solidFill>
                  <a:srgbClr val="000000"/>
                </a:solidFill>
                <a:latin typeface="Consolas" panose="020B0609020204030204" pitchFamily="49" charset="0"/>
              </a:rPr>
              <a:t>c2</a:t>
            </a:r>
            <a:r>
              <a:rPr lang="en-US" sz="900" dirty="0">
                <a:solidFill>
                  <a:srgbClr val="808080"/>
                </a:solidFill>
                <a:latin typeface="Consolas" panose="020B0609020204030204" pitchFamily="49" charset="0"/>
              </a:rPr>
              <a:t>.</a:t>
            </a:r>
            <a:r>
              <a:rPr lang="en-US" sz="900" dirty="0">
                <a:solidFill>
                  <a:srgbClr val="000000"/>
                </a:solidFill>
                <a:latin typeface="Consolas" panose="020B0609020204030204" pitchFamily="49" charset="0"/>
              </a:rPr>
              <a:t>standard_concept </a:t>
            </a:r>
            <a:r>
              <a:rPr lang="en-US" sz="900" dirty="0">
                <a:solidFill>
                  <a:srgbClr val="0000FF"/>
                </a:solidFill>
                <a:latin typeface="Consolas" panose="020B0609020204030204" pitchFamily="49" charset="0"/>
              </a:rPr>
              <a:t>AS</a:t>
            </a:r>
            <a:r>
              <a:rPr lang="en-US" sz="900" dirty="0">
                <a:solidFill>
                  <a:srgbClr val="000000"/>
                </a:solidFill>
                <a:latin typeface="Consolas" panose="020B0609020204030204" pitchFamily="49" charset="0"/>
              </a:rPr>
              <a:t> TARGET_STANDARD_CONCEPT</a:t>
            </a:r>
          </a:p>
          <a:p>
            <a:pPr marL="0" indent="0">
              <a:buNone/>
            </a:pPr>
            <a:r>
              <a:rPr lang="en-US" sz="900" dirty="0">
                <a:solidFill>
                  <a:srgbClr val="000000"/>
                </a:solidFill>
                <a:latin typeface="Consolas" panose="020B0609020204030204" pitchFamily="49" charset="0"/>
              </a:rPr>
              <a:t>       </a:t>
            </a:r>
            <a:r>
              <a:rPr lang="en-US" sz="900" dirty="0">
                <a:solidFill>
                  <a:srgbClr val="0000FF"/>
                </a:solidFill>
                <a:latin typeface="Consolas" panose="020B0609020204030204" pitchFamily="49" charset="0"/>
              </a:rPr>
              <a:t>FROM</a:t>
            </a:r>
            <a:r>
              <a:rPr lang="en-US" sz="900" dirty="0">
                <a:solidFill>
                  <a:srgbClr val="000000"/>
                </a:solidFill>
                <a:latin typeface="Consolas" panose="020B0609020204030204" pitchFamily="49" charset="0"/>
              </a:rPr>
              <a:t> source_to_concept_map stcm</a:t>
            </a:r>
          </a:p>
          <a:p>
            <a:pPr marL="0" indent="0">
              <a:buNone/>
            </a:pPr>
            <a:r>
              <a:rPr lang="en-US" sz="900" dirty="0">
                <a:solidFill>
                  <a:srgbClr val="000000"/>
                </a:solidFill>
                <a:latin typeface="Consolas" panose="020B0609020204030204" pitchFamily="49" charset="0"/>
              </a:rPr>
              <a:t>              </a:t>
            </a:r>
            <a:r>
              <a:rPr lang="en-US" sz="900" dirty="0">
                <a:solidFill>
                  <a:srgbClr val="808080"/>
                </a:solidFill>
                <a:latin typeface="Consolas" panose="020B0609020204030204" pitchFamily="49" charset="0"/>
              </a:rPr>
              <a:t>LEFT</a:t>
            </a:r>
            <a:r>
              <a:rPr lang="en-US" sz="900" dirty="0">
                <a:solidFill>
                  <a:srgbClr val="000000"/>
                </a:solidFill>
                <a:latin typeface="Consolas" panose="020B0609020204030204" pitchFamily="49" charset="0"/>
              </a:rPr>
              <a:t> </a:t>
            </a:r>
            <a:r>
              <a:rPr lang="en-US" sz="900" dirty="0">
                <a:solidFill>
                  <a:srgbClr val="808080"/>
                </a:solidFill>
                <a:latin typeface="Consolas" panose="020B0609020204030204" pitchFamily="49" charset="0"/>
              </a:rPr>
              <a:t>OUTER</a:t>
            </a:r>
            <a:r>
              <a:rPr lang="en-US" sz="900" dirty="0">
                <a:solidFill>
                  <a:srgbClr val="000000"/>
                </a:solidFill>
                <a:latin typeface="Consolas" panose="020B0609020204030204" pitchFamily="49" charset="0"/>
              </a:rPr>
              <a:t> </a:t>
            </a:r>
            <a:r>
              <a:rPr lang="en-US" sz="900" dirty="0">
                <a:solidFill>
                  <a:srgbClr val="808080"/>
                </a:solidFill>
                <a:latin typeface="Consolas" panose="020B0609020204030204" pitchFamily="49" charset="0"/>
              </a:rPr>
              <a:t>JOIN</a:t>
            </a:r>
            <a:r>
              <a:rPr lang="en-US" sz="900" dirty="0">
                <a:solidFill>
                  <a:srgbClr val="000000"/>
                </a:solidFill>
                <a:latin typeface="Consolas" panose="020B0609020204030204" pitchFamily="49" charset="0"/>
              </a:rPr>
              <a:t> CONCEPT c1</a:t>
            </a:r>
          </a:p>
          <a:p>
            <a:pPr marL="0" indent="0">
              <a:buNone/>
            </a:pPr>
            <a:r>
              <a:rPr lang="fr-FR" sz="900" dirty="0">
                <a:solidFill>
                  <a:srgbClr val="000000"/>
                </a:solidFill>
                <a:latin typeface="Consolas" panose="020B0609020204030204" pitchFamily="49" charset="0"/>
              </a:rPr>
              <a:t>                     </a:t>
            </a:r>
            <a:r>
              <a:rPr lang="fr-FR" sz="900" dirty="0">
                <a:solidFill>
                  <a:srgbClr val="0000FF"/>
                </a:solidFill>
                <a:latin typeface="Consolas" panose="020B0609020204030204" pitchFamily="49" charset="0"/>
              </a:rPr>
              <a:t>ON</a:t>
            </a:r>
            <a:r>
              <a:rPr lang="fr-FR" sz="900" dirty="0">
                <a:solidFill>
                  <a:srgbClr val="000000"/>
                </a:solidFill>
                <a:latin typeface="Consolas" panose="020B0609020204030204" pitchFamily="49" charset="0"/>
              </a:rPr>
              <a:t> c1</a:t>
            </a:r>
            <a:r>
              <a:rPr lang="fr-FR" sz="900" dirty="0">
                <a:solidFill>
                  <a:srgbClr val="808080"/>
                </a:solidFill>
                <a:latin typeface="Consolas" panose="020B0609020204030204" pitchFamily="49" charset="0"/>
              </a:rPr>
              <a:t>.</a:t>
            </a:r>
            <a:r>
              <a:rPr lang="fr-FR" sz="900" dirty="0">
                <a:solidFill>
                  <a:srgbClr val="000000"/>
                </a:solidFill>
                <a:latin typeface="Consolas" panose="020B0609020204030204" pitchFamily="49" charset="0"/>
              </a:rPr>
              <a:t>concept_id </a:t>
            </a:r>
            <a:r>
              <a:rPr lang="fr-FR" sz="900" dirty="0">
                <a:solidFill>
                  <a:srgbClr val="808080"/>
                </a:solidFill>
                <a:latin typeface="Consolas" panose="020B0609020204030204" pitchFamily="49" charset="0"/>
              </a:rPr>
              <a:t>=</a:t>
            </a:r>
            <a:r>
              <a:rPr lang="fr-FR" sz="900" dirty="0">
                <a:solidFill>
                  <a:srgbClr val="000000"/>
                </a:solidFill>
                <a:latin typeface="Consolas" panose="020B0609020204030204" pitchFamily="49" charset="0"/>
              </a:rPr>
              <a:t> stcm</a:t>
            </a:r>
            <a:r>
              <a:rPr lang="fr-FR" sz="900" dirty="0">
                <a:solidFill>
                  <a:srgbClr val="808080"/>
                </a:solidFill>
                <a:latin typeface="Consolas" panose="020B0609020204030204" pitchFamily="49" charset="0"/>
              </a:rPr>
              <a:t>.</a:t>
            </a:r>
            <a:r>
              <a:rPr lang="fr-FR" sz="900" dirty="0">
                <a:solidFill>
                  <a:srgbClr val="000000"/>
                </a:solidFill>
                <a:latin typeface="Consolas" panose="020B0609020204030204" pitchFamily="49" charset="0"/>
              </a:rPr>
              <a:t>source_concept_id</a:t>
            </a:r>
          </a:p>
          <a:p>
            <a:pPr marL="0" indent="0">
              <a:buNone/>
            </a:pPr>
            <a:r>
              <a:rPr lang="en-US" sz="900" dirty="0">
                <a:solidFill>
                  <a:srgbClr val="000000"/>
                </a:solidFill>
                <a:latin typeface="Consolas" panose="020B0609020204030204" pitchFamily="49" charset="0"/>
              </a:rPr>
              <a:t>              </a:t>
            </a:r>
            <a:r>
              <a:rPr lang="en-US" sz="900" dirty="0">
                <a:solidFill>
                  <a:srgbClr val="808080"/>
                </a:solidFill>
                <a:latin typeface="Consolas" panose="020B0609020204030204" pitchFamily="49" charset="0"/>
              </a:rPr>
              <a:t>LEFT</a:t>
            </a:r>
            <a:r>
              <a:rPr lang="en-US" sz="900" dirty="0">
                <a:solidFill>
                  <a:srgbClr val="000000"/>
                </a:solidFill>
                <a:latin typeface="Consolas" panose="020B0609020204030204" pitchFamily="49" charset="0"/>
              </a:rPr>
              <a:t> </a:t>
            </a:r>
            <a:r>
              <a:rPr lang="en-US" sz="900" dirty="0">
                <a:solidFill>
                  <a:srgbClr val="808080"/>
                </a:solidFill>
                <a:latin typeface="Consolas" panose="020B0609020204030204" pitchFamily="49" charset="0"/>
              </a:rPr>
              <a:t>OUTER</a:t>
            </a:r>
            <a:r>
              <a:rPr lang="en-US" sz="900" dirty="0">
                <a:solidFill>
                  <a:srgbClr val="000000"/>
                </a:solidFill>
                <a:latin typeface="Consolas" panose="020B0609020204030204" pitchFamily="49" charset="0"/>
              </a:rPr>
              <a:t> </a:t>
            </a:r>
            <a:r>
              <a:rPr lang="en-US" sz="900" dirty="0">
                <a:solidFill>
                  <a:srgbClr val="808080"/>
                </a:solidFill>
                <a:latin typeface="Consolas" panose="020B0609020204030204" pitchFamily="49" charset="0"/>
              </a:rPr>
              <a:t>JOIN</a:t>
            </a:r>
            <a:r>
              <a:rPr lang="en-US" sz="900" dirty="0">
                <a:solidFill>
                  <a:srgbClr val="000000"/>
                </a:solidFill>
                <a:latin typeface="Consolas" panose="020B0609020204030204" pitchFamily="49" charset="0"/>
              </a:rPr>
              <a:t> CONCEPT c2</a:t>
            </a:r>
          </a:p>
          <a:p>
            <a:pPr marL="0" indent="0">
              <a:buNone/>
            </a:pPr>
            <a:r>
              <a:rPr lang="en-US" sz="900" dirty="0">
                <a:solidFill>
                  <a:srgbClr val="000000"/>
                </a:solidFill>
                <a:latin typeface="Consolas" panose="020B0609020204030204" pitchFamily="49" charset="0"/>
              </a:rPr>
              <a:t>                     </a:t>
            </a:r>
            <a:r>
              <a:rPr lang="en-US" sz="900" dirty="0">
                <a:solidFill>
                  <a:srgbClr val="0000FF"/>
                </a:solidFill>
                <a:latin typeface="Consolas" panose="020B0609020204030204" pitchFamily="49" charset="0"/>
              </a:rPr>
              <a:t>ON</a:t>
            </a:r>
            <a:r>
              <a:rPr lang="en-US" sz="900" dirty="0">
                <a:solidFill>
                  <a:srgbClr val="000000"/>
                </a:solidFill>
                <a:latin typeface="Consolas" panose="020B0609020204030204" pitchFamily="49" charset="0"/>
              </a:rPr>
              <a:t> c2</a:t>
            </a:r>
            <a:r>
              <a:rPr lang="en-US" sz="900" dirty="0">
                <a:solidFill>
                  <a:srgbClr val="808080"/>
                </a:solidFill>
                <a:latin typeface="Consolas" panose="020B0609020204030204" pitchFamily="49" charset="0"/>
              </a:rPr>
              <a:t>.</a:t>
            </a:r>
            <a:r>
              <a:rPr lang="en-US" sz="900" dirty="0">
                <a:solidFill>
                  <a:srgbClr val="000000"/>
                </a:solidFill>
                <a:latin typeface="Consolas" panose="020B0609020204030204" pitchFamily="49" charset="0"/>
              </a:rPr>
              <a:t>CONCEPT_ID </a:t>
            </a:r>
            <a:r>
              <a:rPr lang="en-US" sz="900" dirty="0">
                <a:solidFill>
                  <a:srgbClr val="808080"/>
                </a:solidFill>
                <a:latin typeface="Consolas" panose="020B0609020204030204" pitchFamily="49" charset="0"/>
              </a:rPr>
              <a:t>=</a:t>
            </a:r>
            <a:r>
              <a:rPr lang="en-US" sz="900" dirty="0">
                <a:solidFill>
                  <a:srgbClr val="000000"/>
                </a:solidFill>
                <a:latin typeface="Consolas" panose="020B0609020204030204" pitchFamily="49" charset="0"/>
              </a:rPr>
              <a:t> stcm</a:t>
            </a:r>
            <a:r>
              <a:rPr lang="en-US" sz="900" dirty="0">
                <a:solidFill>
                  <a:srgbClr val="808080"/>
                </a:solidFill>
                <a:latin typeface="Consolas" panose="020B0609020204030204" pitchFamily="49" charset="0"/>
              </a:rPr>
              <a:t>.</a:t>
            </a:r>
            <a:r>
              <a:rPr lang="en-US" sz="900" dirty="0">
                <a:solidFill>
                  <a:srgbClr val="000000"/>
                </a:solidFill>
                <a:latin typeface="Consolas" panose="020B0609020204030204" pitchFamily="49" charset="0"/>
              </a:rPr>
              <a:t>target_concept_id</a:t>
            </a:r>
          </a:p>
          <a:p>
            <a:pPr marL="0" indent="0">
              <a:buNone/>
            </a:pPr>
            <a:r>
              <a:rPr lang="en-US" sz="900" dirty="0">
                <a:solidFill>
                  <a:srgbClr val="000000"/>
                </a:solidFill>
                <a:latin typeface="Consolas" panose="020B0609020204030204" pitchFamily="49" charset="0"/>
              </a:rPr>
              <a:t>       </a:t>
            </a:r>
            <a:r>
              <a:rPr lang="en-US" sz="900" dirty="0">
                <a:solidFill>
                  <a:srgbClr val="0000FF"/>
                </a:solidFill>
                <a:latin typeface="Consolas" panose="020B0609020204030204" pitchFamily="49" charset="0"/>
              </a:rPr>
              <a:t>WHERE</a:t>
            </a:r>
            <a:r>
              <a:rPr lang="en-US" sz="900" dirty="0">
                <a:solidFill>
                  <a:srgbClr val="000000"/>
                </a:solidFill>
                <a:latin typeface="Consolas" panose="020B0609020204030204" pitchFamily="49" charset="0"/>
              </a:rPr>
              <a:t> stcm</a:t>
            </a:r>
            <a:r>
              <a:rPr lang="en-US" sz="900" dirty="0">
                <a:solidFill>
                  <a:srgbClr val="808080"/>
                </a:solidFill>
                <a:latin typeface="Consolas" panose="020B0609020204030204" pitchFamily="49" charset="0"/>
              </a:rPr>
              <a:t>.</a:t>
            </a:r>
            <a:r>
              <a:rPr lang="en-US" sz="900" dirty="0">
                <a:solidFill>
                  <a:srgbClr val="000000"/>
                </a:solidFill>
                <a:latin typeface="Consolas" panose="020B0609020204030204" pitchFamily="49" charset="0"/>
              </a:rPr>
              <a:t>INVALID_REASON </a:t>
            </a:r>
            <a:r>
              <a:rPr lang="en-US" sz="900" dirty="0">
                <a:solidFill>
                  <a:srgbClr val="808080"/>
                </a:solidFill>
                <a:latin typeface="Consolas" panose="020B0609020204030204" pitchFamily="49" charset="0"/>
              </a:rPr>
              <a:t>IS</a:t>
            </a:r>
            <a:r>
              <a:rPr lang="en-US" sz="900" dirty="0">
                <a:solidFill>
                  <a:srgbClr val="000000"/>
                </a:solidFill>
                <a:latin typeface="Consolas" panose="020B0609020204030204" pitchFamily="49" charset="0"/>
              </a:rPr>
              <a:t> </a:t>
            </a:r>
            <a:r>
              <a:rPr lang="en-US" sz="900" dirty="0">
                <a:solidFill>
                  <a:srgbClr val="808080"/>
                </a:solidFill>
                <a:latin typeface="Consolas" panose="020B0609020204030204" pitchFamily="49" charset="0"/>
              </a:rPr>
              <a:t>NULL</a:t>
            </a:r>
            <a:endParaRPr lang="en-US" sz="900" dirty="0">
              <a:solidFill>
                <a:srgbClr val="000000"/>
              </a:solidFill>
              <a:latin typeface="Consolas" panose="020B0609020204030204" pitchFamily="49" charset="0"/>
            </a:endParaRPr>
          </a:p>
          <a:p>
            <a:pPr marL="0" indent="0">
              <a:buNone/>
            </a:pPr>
            <a:r>
              <a:rPr lang="en-US" sz="900" dirty="0">
                <a:solidFill>
                  <a:srgbClr val="808080"/>
                </a:solidFill>
                <a:latin typeface="Consolas" panose="020B0609020204030204" pitchFamily="49" charset="0"/>
              </a:rPr>
              <a:t>)</a:t>
            </a:r>
            <a:endParaRPr lang="en-US" sz="900" dirty="0">
              <a:solidFill>
                <a:srgbClr val="000000"/>
              </a:solidFill>
              <a:latin typeface="Consolas" panose="020B0609020204030204" pitchFamily="49" charset="0"/>
            </a:endParaRPr>
          </a:p>
          <a:p>
            <a:pPr marL="0" indent="0">
              <a:buNone/>
            </a:pPr>
            <a:r>
              <a:rPr lang="en-US" sz="900" dirty="0">
                <a:solidFill>
                  <a:srgbClr val="0000FF"/>
                </a:solidFill>
                <a:latin typeface="Consolas" panose="020B0609020204030204" pitchFamily="49" charset="0"/>
              </a:rPr>
              <a:t>SELECT</a:t>
            </a:r>
            <a:r>
              <a:rPr lang="en-US" sz="900" dirty="0">
                <a:solidFill>
                  <a:srgbClr val="000000"/>
                </a:solidFill>
                <a:latin typeface="Consolas" panose="020B0609020204030204" pitchFamily="49" charset="0"/>
              </a:rPr>
              <a:t> TARGET_CONCEPT_ID</a:t>
            </a:r>
            <a:r>
              <a:rPr lang="en-US" sz="900" dirty="0">
                <a:solidFill>
                  <a:srgbClr val="808080"/>
                </a:solidFill>
                <a:latin typeface="Consolas" panose="020B0609020204030204" pitchFamily="49" charset="0"/>
              </a:rPr>
              <a:t>,</a:t>
            </a:r>
            <a:r>
              <a:rPr lang="en-US" sz="900" dirty="0">
                <a:solidFill>
                  <a:srgbClr val="000000"/>
                </a:solidFill>
                <a:latin typeface="Consolas" panose="020B0609020204030204" pitchFamily="49" charset="0"/>
              </a:rPr>
              <a:t> TARGET_CONCEPT_NAME</a:t>
            </a:r>
            <a:r>
              <a:rPr lang="en-US" sz="900" dirty="0">
                <a:solidFill>
                  <a:srgbClr val="808080"/>
                </a:solidFill>
                <a:latin typeface="Consolas" panose="020B0609020204030204" pitchFamily="49" charset="0"/>
              </a:rPr>
              <a:t>,</a:t>
            </a:r>
            <a:r>
              <a:rPr lang="en-US" sz="900" dirty="0">
                <a:solidFill>
                  <a:srgbClr val="000000"/>
                </a:solidFill>
                <a:latin typeface="Consolas" panose="020B0609020204030204" pitchFamily="49" charset="0"/>
              </a:rPr>
              <a:t> TARGET_DOMAIN_ID</a:t>
            </a:r>
          </a:p>
          <a:p>
            <a:pPr marL="0" indent="0">
              <a:buNone/>
            </a:pPr>
            <a:r>
              <a:rPr lang="en-US" sz="900" dirty="0">
                <a:solidFill>
                  <a:srgbClr val="0000FF"/>
                </a:solidFill>
                <a:latin typeface="Consolas" panose="020B0609020204030204" pitchFamily="49" charset="0"/>
              </a:rPr>
              <a:t>FROM</a:t>
            </a:r>
            <a:r>
              <a:rPr lang="en-US" sz="900" dirty="0">
                <a:solidFill>
                  <a:srgbClr val="000000"/>
                </a:solidFill>
                <a:latin typeface="Consolas" panose="020B0609020204030204" pitchFamily="49" charset="0"/>
              </a:rPr>
              <a:t> CTE_VOCAB_MAP</a:t>
            </a:r>
          </a:p>
          <a:p>
            <a:pPr marL="0" indent="0">
              <a:buNone/>
            </a:pPr>
            <a:r>
              <a:rPr lang="en-US" sz="900" dirty="0">
                <a:solidFill>
                  <a:srgbClr val="0000FF"/>
                </a:solidFill>
                <a:latin typeface="Consolas" panose="020B0609020204030204" pitchFamily="49" charset="0"/>
              </a:rPr>
              <a:t>WHERE</a:t>
            </a:r>
            <a:r>
              <a:rPr lang="en-US" sz="900" dirty="0">
                <a:solidFill>
                  <a:srgbClr val="000000"/>
                </a:solidFill>
                <a:latin typeface="Consolas" panose="020B0609020204030204" pitchFamily="49" charset="0"/>
              </a:rPr>
              <a:t> SOURCE_CODE </a:t>
            </a:r>
            <a:r>
              <a:rPr lang="en-US" sz="900" dirty="0">
                <a:solidFill>
                  <a:srgbClr val="808080"/>
                </a:solidFill>
                <a:latin typeface="Consolas" panose="020B0609020204030204" pitchFamily="49" charset="0"/>
              </a:rPr>
              <a:t>=</a:t>
            </a:r>
            <a:r>
              <a:rPr lang="en-US" sz="900" dirty="0">
                <a:solidFill>
                  <a:srgbClr val="000000"/>
                </a:solidFill>
                <a:latin typeface="Consolas" panose="020B0609020204030204" pitchFamily="49" charset="0"/>
              </a:rPr>
              <a:t> </a:t>
            </a:r>
            <a:r>
              <a:rPr lang="en-US" sz="900" dirty="0">
                <a:solidFill>
                  <a:srgbClr val="FF0000"/>
                </a:solidFill>
                <a:highlight>
                  <a:srgbClr val="FFFF00"/>
                </a:highlight>
                <a:latin typeface="Consolas" panose="020B0609020204030204" pitchFamily="49" charset="0"/>
              </a:rPr>
              <a:t>'N94.6'</a:t>
            </a:r>
            <a:endParaRPr lang="en-US" sz="900" dirty="0">
              <a:solidFill>
                <a:srgbClr val="000000"/>
              </a:solidFill>
              <a:highlight>
                <a:srgbClr val="FFFF00"/>
              </a:highlight>
              <a:latin typeface="Consolas" panose="020B0609020204030204" pitchFamily="49" charset="0"/>
            </a:endParaRPr>
          </a:p>
          <a:p>
            <a:pPr marL="0" indent="0">
              <a:buNone/>
            </a:pPr>
            <a:r>
              <a:rPr lang="en-US" sz="900" dirty="0">
                <a:solidFill>
                  <a:srgbClr val="808080"/>
                </a:solidFill>
                <a:latin typeface="Consolas" panose="020B0609020204030204" pitchFamily="49" charset="0"/>
              </a:rPr>
              <a:t>AND</a:t>
            </a:r>
            <a:r>
              <a:rPr lang="en-US" sz="900" dirty="0">
                <a:solidFill>
                  <a:srgbClr val="000000"/>
                </a:solidFill>
                <a:latin typeface="Consolas" panose="020B0609020204030204" pitchFamily="49" charset="0"/>
              </a:rPr>
              <a:t> SOURCE_VOCABULARY_ID </a:t>
            </a:r>
            <a:r>
              <a:rPr lang="en-US" sz="900" dirty="0">
                <a:solidFill>
                  <a:srgbClr val="808080"/>
                </a:solidFill>
                <a:latin typeface="Consolas" panose="020B0609020204030204" pitchFamily="49" charset="0"/>
              </a:rPr>
              <a:t>=</a:t>
            </a:r>
            <a:r>
              <a:rPr lang="en-US" sz="900" dirty="0">
                <a:solidFill>
                  <a:srgbClr val="000000"/>
                </a:solidFill>
                <a:latin typeface="Consolas" panose="020B0609020204030204" pitchFamily="49" charset="0"/>
              </a:rPr>
              <a:t> </a:t>
            </a:r>
            <a:r>
              <a:rPr lang="en-US" sz="900" dirty="0">
                <a:solidFill>
                  <a:srgbClr val="FF0000"/>
                </a:solidFill>
                <a:highlight>
                  <a:srgbClr val="FFFF00"/>
                </a:highlight>
                <a:latin typeface="Consolas" panose="020B0609020204030204" pitchFamily="49" charset="0"/>
              </a:rPr>
              <a:t>'ICD10CM'</a:t>
            </a:r>
            <a:endParaRPr lang="en-US" sz="900" dirty="0">
              <a:solidFill>
                <a:srgbClr val="000000"/>
              </a:solidFill>
              <a:highlight>
                <a:srgbClr val="FFFF00"/>
              </a:highlight>
              <a:latin typeface="Consolas" panose="020B0609020204030204" pitchFamily="49" charset="0"/>
            </a:endParaRPr>
          </a:p>
          <a:p>
            <a:pPr marL="0" indent="0">
              <a:buNone/>
            </a:pPr>
            <a:r>
              <a:rPr lang="en-US" sz="900" dirty="0">
                <a:solidFill>
                  <a:srgbClr val="808080"/>
                </a:solidFill>
                <a:latin typeface="Consolas" panose="020B0609020204030204" pitchFamily="49" charset="0"/>
              </a:rPr>
              <a:t>AND</a:t>
            </a:r>
            <a:r>
              <a:rPr lang="en-US" sz="900" dirty="0">
                <a:solidFill>
                  <a:srgbClr val="000000"/>
                </a:solidFill>
                <a:latin typeface="Consolas" panose="020B0609020204030204" pitchFamily="49" charset="0"/>
              </a:rPr>
              <a:t> TARGET_STANDARD_CONCEPT </a:t>
            </a:r>
            <a:r>
              <a:rPr lang="en-US" sz="900" dirty="0">
                <a:solidFill>
                  <a:srgbClr val="808080"/>
                </a:solidFill>
                <a:latin typeface="Consolas" panose="020B0609020204030204" pitchFamily="49" charset="0"/>
              </a:rPr>
              <a:t>=</a:t>
            </a:r>
            <a:r>
              <a:rPr lang="en-US" sz="900" dirty="0">
                <a:solidFill>
                  <a:srgbClr val="000000"/>
                </a:solidFill>
                <a:latin typeface="Consolas" panose="020B0609020204030204" pitchFamily="49" charset="0"/>
              </a:rPr>
              <a:t> </a:t>
            </a:r>
            <a:r>
              <a:rPr lang="en-US" sz="900" dirty="0">
                <a:solidFill>
                  <a:srgbClr val="FF0000"/>
                </a:solidFill>
                <a:latin typeface="Consolas" panose="020B0609020204030204" pitchFamily="49" charset="0"/>
              </a:rPr>
              <a:t>'S'</a:t>
            </a:r>
            <a:endParaRPr lang="en-US" sz="900" dirty="0"/>
          </a:p>
        </p:txBody>
      </p:sp>
      <p:sp>
        <p:nvSpPr>
          <p:cNvPr id="4" name="Slide Number Placeholder 3">
            <a:extLst>
              <a:ext uri="{FF2B5EF4-FFF2-40B4-BE49-F238E27FC236}">
                <a16:creationId xmlns:a16="http://schemas.microsoft.com/office/drawing/2014/main" id="{843D652D-A660-491C-B03C-C43BD8E4E9AC}"/>
              </a:ext>
            </a:extLst>
          </p:cNvPr>
          <p:cNvSpPr>
            <a:spLocks noGrp="1"/>
          </p:cNvSpPr>
          <p:nvPr>
            <p:ph type="sldNum" sz="quarter" idx="4"/>
          </p:nvPr>
        </p:nvSpPr>
        <p:spPr/>
        <p:txBody>
          <a:bodyPr/>
          <a:lstStyle/>
          <a:p>
            <a:fld id="{444583ED-F364-40B3-B25B-483B5033DFA3}" type="slidenum">
              <a:rPr lang="en-US" smtClean="0"/>
              <a:pPr/>
              <a:t>70</a:t>
            </a:fld>
            <a:endParaRPr lang="en-US" dirty="0"/>
          </a:p>
        </p:txBody>
      </p:sp>
      <p:pic>
        <p:nvPicPr>
          <p:cNvPr id="7" name="Picture 8" descr="Related image">
            <a:extLst>
              <a:ext uri="{FF2B5EF4-FFF2-40B4-BE49-F238E27FC236}">
                <a16:creationId xmlns:a16="http://schemas.microsoft.com/office/drawing/2014/main" id="{2F219438-FED6-4F94-9155-BACDE39AD6B2}"/>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9601200" y="42614"/>
            <a:ext cx="1022192" cy="993230"/>
          </a:xfrm>
          <a:prstGeom prst="rect">
            <a:avLst/>
          </a:prstGeom>
          <a:noFill/>
          <a:extLst>
            <a:ext uri="{909E8E84-426E-40DD-AFC4-6F175D3DCCD1}">
              <a14:hiddenFill xmlns:a14="http://schemas.microsoft.com/office/drawing/2010/main">
                <a:solidFill>
                  <a:srgbClr val="FFFFFF"/>
                </a:solidFill>
              </a14:hiddenFill>
            </a:ext>
          </a:extLst>
        </p:spPr>
      </p:pic>
      <p:sp>
        <p:nvSpPr>
          <p:cNvPr id="6" name="Frame 5">
            <a:extLst>
              <a:ext uri="{FF2B5EF4-FFF2-40B4-BE49-F238E27FC236}">
                <a16:creationId xmlns:a16="http://schemas.microsoft.com/office/drawing/2014/main" id="{DB192A93-C73C-4D87-B58A-9D19106CD708}"/>
              </a:ext>
            </a:extLst>
          </p:cNvPr>
          <p:cNvSpPr/>
          <p:nvPr/>
        </p:nvSpPr>
        <p:spPr>
          <a:xfrm>
            <a:off x="1817916" y="3429001"/>
            <a:ext cx="8392885" cy="1992085"/>
          </a:xfrm>
          <a:prstGeom prst="frame">
            <a:avLst>
              <a:gd name="adj1" fmla="val 3094"/>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solidFill>
                <a:schemeClr val="tx1"/>
              </a:solidFill>
            </a:endParaRPr>
          </a:p>
        </p:txBody>
      </p:sp>
      <p:sp>
        <p:nvSpPr>
          <p:cNvPr id="8" name="Rectangle: Rounded Corners 7">
            <a:extLst>
              <a:ext uri="{FF2B5EF4-FFF2-40B4-BE49-F238E27FC236}">
                <a16:creationId xmlns:a16="http://schemas.microsoft.com/office/drawing/2014/main" id="{3682D19A-60E9-45B4-A66B-E30B88095570}"/>
              </a:ext>
            </a:extLst>
          </p:cNvPr>
          <p:cNvSpPr/>
          <p:nvPr/>
        </p:nvSpPr>
        <p:spPr>
          <a:xfrm>
            <a:off x="4615545" y="1817916"/>
            <a:ext cx="3145971" cy="140425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Look in the Source to Concept Map table for a map </a:t>
            </a:r>
          </a:p>
        </p:txBody>
      </p:sp>
      <p:sp>
        <p:nvSpPr>
          <p:cNvPr id="5" name="Rectangle 4">
            <a:extLst>
              <a:ext uri="{FF2B5EF4-FFF2-40B4-BE49-F238E27FC236}">
                <a16:creationId xmlns:a16="http://schemas.microsoft.com/office/drawing/2014/main" id="{86B87086-0513-3B82-4B85-511DA0149840}"/>
              </a:ext>
            </a:extLst>
          </p:cNvPr>
          <p:cNvSpPr/>
          <p:nvPr/>
        </p:nvSpPr>
        <p:spPr>
          <a:xfrm>
            <a:off x="1524000" y="5467266"/>
            <a:ext cx="5458691" cy="85040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27EB381A-6CEB-CDDC-E952-9C124DFBF1F3}"/>
              </a:ext>
            </a:extLst>
          </p:cNvPr>
          <p:cNvSpPr/>
          <p:nvPr/>
        </p:nvSpPr>
        <p:spPr>
          <a:xfrm>
            <a:off x="1984170" y="1159327"/>
            <a:ext cx="1433285" cy="11529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7149636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FD4EE9-0319-39AA-041F-6E593E15DA6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6623880-61AF-5BA6-239D-238AAECDC54C}"/>
              </a:ext>
            </a:extLst>
          </p:cNvPr>
          <p:cNvSpPr>
            <a:spLocks noGrp="1"/>
          </p:cNvSpPr>
          <p:nvPr>
            <p:ph type="title"/>
          </p:nvPr>
        </p:nvSpPr>
        <p:spPr>
          <a:xfrm>
            <a:off x="2667000" y="152400"/>
            <a:ext cx="7543800" cy="1066800"/>
          </a:xfrm>
        </p:spPr>
        <p:txBody>
          <a:bodyPr>
            <a:noAutofit/>
          </a:bodyPr>
          <a:lstStyle/>
          <a:p>
            <a:r>
              <a:rPr lang="en-US" b="1"/>
              <a:t>Two OMOP designs that might be confusing</a:t>
            </a:r>
          </a:p>
        </p:txBody>
      </p:sp>
      <p:sp>
        <p:nvSpPr>
          <p:cNvPr id="3" name="Content Placeholder 2">
            <a:extLst>
              <a:ext uri="{FF2B5EF4-FFF2-40B4-BE49-F238E27FC236}">
                <a16:creationId xmlns:a16="http://schemas.microsoft.com/office/drawing/2014/main" id="{810B996B-ACD7-D553-8117-0F13AAF935DF}"/>
              </a:ext>
            </a:extLst>
          </p:cNvPr>
          <p:cNvSpPr>
            <a:spLocks noGrp="1"/>
          </p:cNvSpPr>
          <p:nvPr>
            <p:ph idx="1"/>
          </p:nvPr>
        </p:nvSpPr>
        <p:spPr>
          <a:xfrm>
            <a:off x="1981200" y="1600201"/>
            <a:ext cx="8229600" cy="4525963"/>
          </a:xfrm>
        </p:spPr>
        <p:txBody>
          <a:bodyPr>
            <a:normAutofit lnSpcReduction="10000"/>
          </a:bodyPr>
          <a:lstStyle/>
          <a:p>
            <a:r>
              <a:rPr lang="en-US"/>
              <a:t>OMOP tables combine data from multiple source tables</a:t>
            </a:r>
          </a:p>
          <a:p>
            <a:pPr lvl="1"/>
            <a:r>
              <a:rPr lang="en-US"/>
              <a:t>Ordered drugs, procedure drugs, vaccines are all in Drug Exposure</a:t>
            </a:r>
          </a:p>
          <a:p>
            <a:pPr lvl="1"/>
            <a:r>
              <a:rPr lang="en-US"/>
              <a:t>Duplicates removed</a:t>
            </a:r>
            <a:br>
              <a:rPr lang="en-US"/>
            </a:br>
            <a:endParaRPr lang="en-US"/>
          </a:p>
          <a:p>
            <a:r>
              <a:rPr lang="en-US" b="1"/>
              <a:t>Source data may be distributed over multiple OMOP tables</a:t>
            </a:r>
          </a:p>
          <a:p>
            <a:pPr lvl="1"/>
            <a:r>
              <a:rPr lang="en-US" b="1"/>
              <a:t>Not all ICD10CM billing codes are in OMOP Condition Occurrence</a:t>
            </a:r>
          </a:p>
        </p:txBody>
      </p:sp>
    </p:spTree>
    <p:extLst>
      <p:ext uri="{BB962C8B-B14F-4D97-AF65-F5344CB8AC3E}">
        <p14:creationId xmlns:p14="http://schemas.microsoft.com/office/powerpoint/2010/main" val="50885507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D7BE2-8D9A-4759-9C78-2DF7472C29A2}"/>
              </a:ext>
            </a:extLst>
          </p:cNvPr>
          <p:cNvSpPr>
            <a:spLocks noGrp="1"/>
          </p:cNvSpPr>
          <p:nvPr>
            <p:ph type="title"/>
          </p:nvPr>
        </p:nvSpPr>
        <p:spPr/>
        <p:txBody>
          <a:bodyPr>
            <a:normAutofit/>
          </a:bodyPr>
          <a:lstStyle/>
          <a:p>
            <a:r>
              <a:rPr lang="en-US" dirty="0"/>
              <a:t>Source to Standard</a:t>
            </a:r>
          </a:p>
        </p:txBody>
      </p:sp>
      <p:sp>
        <p:nvSpPr>
          <p:cNvPr id="3" name="Content Placeholder 2">
            <a:extLst>
              <a:ext uri="{FF2B5EF4-FFF2-40B4-BE49-F238E27FC236}">
                <a16:creationId xmlns:a16="http://schemas.microsoft.com/office/drawing/2014/main" id="{6DBFBADD-717E-4105-BBDF-D9906EF941AA}"/>
              </a:ext>
            </a:extLst>
          </p:cNvPr>
          <p:cNvSpPr>
            <a:spLocks noGrp="1"/>
          </p:cNvSpPr>
          <p:nvPr>
            <p:ph idx="1"/>
          </p:nvPr>
        </p:nvSpPr>
        <p:spPr>
          <a:xfrm>
            <a:off x="1981200" y="1110343"/>
            <a:ext cx="8229600" cy="5382532"/>
          </a:xfrm>
        </p:spPr>
        <p:txBody>
          <a:bodyPr>
            <a:normAutofit fontScale="92500"/>
          </a:bodyPr>
          <a:lstStyle/>
          <a:p>
            <a:pPr marL="0" indent="0">
              <a:buNone/>
            </a:pPr>
            <a:r>
              <a:rPr lang="en-US" sz="900" dirty="0">
                <a:solidFill>
                  <a:srgbClr val="0000FF"/>
                </a:solidFill>
                <a:latin typeface="Consolas" panose="020B0609020204030204" pitchFamily="49" charset="0"/>
              </a:rPr>
              <a:t>WITH</a:t>
            </a:r>
            <a:r>
              <a:rPr lang="en-US" sz="900" dirty="0">
                <a:solidFill>
                  <a:srgbClr val="000000"/>
                </a:solidFill>
                <a:latin typeface="Consolas" panose="020B0609020204030204" pitchFamily="49" charset="0"/>
              </a:rPr>
              <a:t> CTE_VOCAB_MAP </a:t>
            </a:r>
            <a:r>
              <a:rPr lang="en-US" sz="900" dirty="0">
                <a:solidFill>
                  <a:srgbClr val="0000FF"/>
                </a:solidFill>
                <a:latin typeface="Consolas" panose="020B0609020204030204" pitchFamily="49" charset="0"/>
              </a:rPr>
              <a:t>AS </a:t>
            </a:r>
            <a:r>
              <a:rPr lang="en-US" sz="900" dirty="0">
                <a:solidFill>
                  <a:srgbClr val="808080"/>
                </a:solidFill>
                <a:latin typeface="Consolas" panose="020B0609020204030204" pitchFamily="49" charset="0"/>
              </a:rPr>
              <a:t>(</a:t>
            </a:r>
            <a:endParaRPr lang="en-US" sz="900" dirty="0">
              <a:solidFill>
                <a:srgbClr val="000000"/>
              </a:solidFill>
              <a:latin typeface="Consolas" panose="020B0609020204030204" pitchFamily="49" charset="0"/>
            </a:endParaRPr>
          </a:p>
          <a:p>
            <a:pPr marL="0" indent="0">
              <a:buNone/>
            </a:pPr>
            <a:r>
              <a:rPr lang="fr-FR" sz="900" dirty="0">
                <a:solidFill>
                  <a:srgbClr val="000000"/>
                </a:solidFill>
                <a:latin typeface="Consolas" panose="020B0609020204030204" pitchFamily="49" charset="0"/>
              </a:rPr>
              <a:t>      </a:t>
            </a:r>
            <a:r>
              <a:rPr lang="fr-FR" sz="900" dirty="0">
                <a:solidFill>
                  <a:srgbClr val="0000FF"/>
                </a:solidFill>
                <a:latin typeface="Consolas" panose="020B0609020204030204" pitchFamily="49" charset="0"/>
              </a:rPr>
              <a:t>SELECT</a:t>
            </a:r>
            <a:r>
              <a:rPr lang="fr-FR" sz="900" dirty="0">
                <a:solidFill>
                  <a:srgbClr val="000000"/>
                </a:solidFill>
                <a:latin typeface="Consolas" panose="020B0609020204030204" pitchFamily="49" charset="0"/>
              </a:rPr>
              <a:t> c</a:t>
            </a:r>
            <a:r>
              <a:rPr lang="fr-FR" sz="900" dirty="0">
                <a:solidFill>
                  <a:srgbClr val="808080"/>
                </a:solidFill>
                <a:latin typeface="Consolas" panose="020B0609020204030204" pitchFamily="49" charset="0"/>
              </a:rPr>
              <a:t>.</a:t>
            </a:r>
            <a:r>
              <a:rPr lang="fr-FR" sz="900" dirty="0">
                <a:solidFill>
                  <a:srgbClr val="000000"/>
                </a:solidFill>
                <a:latin typeface="Consolas" panose="020B0609020204030204" pitchFamily="49" charset="0"/>
              </a:rPr>
              <a:t>concept_code </a:t>
            </a:r>
            <a:r>
              <a:rPr lang="fr-FR" sz="900" dirty="0">
                <a:solidFill>
                  <a:srgbClr val="0000FF"/>
                </a:solidFill>
                <a:latin typeface="Consolas" panose="020B0609020204030204" pitchFamily="49" charset="0"/>
              </a:rPr>
              <a:t>AS</a:t>
            </a:r>
            <a:r>
              <a:rPr lang="fr-FR" sz="900" dirty="0">
                <a:solidFill>
                  <a:srgbClr val="000000"/>
                </a:solidFill>
                <a:latin typeface="Consolas" panose="020B0609020204030204" pitchFamily="49" charset="0"/>
              </a:rPr>
              <a:t> SOURCE_CODE</a:t>
            </a:r>
            <a:r>
              <a:rPr lang="fr-FR" sz="900" dirty="0">
                <a:solidFill>
                  <a:srgbClr val="808080"/>
                </a:solidFill>
                <a:latin typeface="Consolas" panose="020B0609020204030204" pitchFamily="49" charset="0"/>
              </a:rPr>
              <a:t>,</a:t>
            </a:r>
            <a:r>
              <a:rPr lang="fr-FR" sz="900" dirty="0">
                <a:solidFill>
                  <a:srgbClr val="000000"/>
                </a:solidFill>
                <a:latin typeface="Consolas" panose="020B0609020204030204" pitchFamily="49" charset="0"/>
              </a:rPr>
              <a:t> c</a:t>
            </a:r>
            <a:r>
              <a:rPr lang="fr-FR" sz="900" dirty="0">
                <a:solidFill>
                  <a:srgbClr val="808080"/>
                </a:solidFill>
                <a:latin typeface="Consolas" panose="020B0609020204030204" pitchFamily="49" charset="0"/>
              </a:rPr>
              <a:t>.</a:t>
            </a:r>
            <a:r>
              <a:rPr lang="fr-FR" sz="900" dirty="0">
                <a:solidFill>
                  <a:srgbClr val="000000"/>
                </a:solidFill>
                <a:latin typeface="Consolas" panose="020B0609020204030204" pitchFamily="49" charset="0"/>
              </a:rPr>
              <a:t>concept_id </a:t>
            </a:r>
            <a:r>
              <a:rPr lang="fr-FR" sz="900" dirty="0">
                <a:solidFill>
                  <a:srgbClr val="0000FF"/>
                </a:solidFill>
                <a:latin typeface="Consolas" panose="020B0609020204030204" pitchFamily="49" charset="0"/>
              </a:rPr>
              <a:t>AS</a:t>
            </a:r>
            <a:r>
              <a:rPr lang="fr-FR" sz="900" dirty="0">
                <a:solidFill>
                  <a:srgbClr val="000000"/>
                </a:solidFill>
                <a:latin typeface="Consolas" panose="020B0609020204030204" pitchFamily="49" charset="0"/>
              </a:rPr>
              <a:t> SOURCE_CONCEPT_ID</a:t>
            </a:r>
            <a:r>
              <a:rPr lang="fr-FR" sz="900" dirty="0">
                <a:solidFill>
                  <a:srgbClr val="808080"/>
                </a:solidFill>
                <a:latin typeface="Consolas" panose="020B0609020204030204" pitchFamily="49" charset="0"/>
              </a:rPr>
              <a:t>,</a:t>
            </a:r>
            <a:r>
              <a:rPr lang="fr-FR" sz="900" dirty="0">
                <a:solidFill>
                  <a:srgbClr val="000000"/>
                </a:solidFill>
                <a:latin typeface="Consolas" panose="020B0609020204030204" pitchFamily="49" charset="0"/>
              </a:rPr>
              <a:t> c</a:t>
            </a:r>
            <a:r>
              <a:rPr lang="fr-FR" sz="900" dirty="0">
                <a:solidFill>
                  <a:srgbClr val="808080"/>
                </a:solidFill>
                <a:latin typeface="Consolas" panose="020B0609020204030204" pitchFamily="49" charset="0"/>
              </a:rPr>
              <a:t>.</a:t>
            </a:r>
            <a:r>
              <a:rPr lang="fr-FR" sz="900" dirty="0">
                <a:solidFill>
                  <a:srgbClr val="000000"/>
                </a:solidFill>
                <a:latin typeface="Consolas" panose="020B0609020204030204" pitchFamily="49" charset="0"/>
              </a:rPr>
              <a:t>concept_name </a:t>
            </a:r>
            <a:r>
              <a:rPr lang="fr-FR" sz="900" dirty="0">
                <a:solidFill>
                  <a:srgbClr val="0000FF"/>
                </a:solidFill>
                <a:latin typeface="Consolas" panose="020B0609020204030204" pitchFamily="49" charset="0"/>
              </a:rPr>
              <a:t>AS</a:t>
            </a:r>
            <a:r>
              <a:rPr lang="fr-FR" sz="900" dirty="0">
                <a:solidFill>
                  <a:srgbClr val="000000"/>
                </a:solidFill>
                <a:latin typeface="Consolas" panose="020B0609020204030204" pitchFamily="49" charset="0"/>
              </a:rPr>
              <a:t> SOURCE_CODE_DESCRIPTION</a:t>
            </a:r>
            <a:r>
              <a:rPr lang="fr-FR" sz="900" dirty="0">
                <a:solidFill>
                  <a:srgbClr val="808080"/>
                </a:solidFill>
                <a:latin typeface="Consolas" panose="020B0609020204030204" pitchFamily="49" charset="0"/>
              </a:rPr>
              <a:t>,</a:t>
            </a:r>
            <a:r>
              <a:rPr lang="fr-FR" sz="900" dirty="0">
                <a:solidFill>
                  <a:srgbClr val="000000"/>
                </a:solidFill>
                <a:latin typeface="Consolas" panose="020B0609020204030204" pitchFamily="49" charset="0"/>
              </a:rPr>
              <a:t> </a:t>
            </a:r>
          </a:p>
          <a:p>
            <a:pPr marL="0" indent="0">
              <a:buNone/>
            </a:pPr>
            <a:r>
              <a:rPr lang="en-US" sz="900" dirty="0">
                <a:solidFill>
                  <a:srgbClr val="000000"/>
                </a:solidFill>
                <a:latin typeface="Consolas" panose="020B0609020204030204" pitchFamily="49" charset="0"/>
              </a:rPr>
              <a:t>c</a:t>
            </a:r>
            <a:r>
              <a:rPr lang="en-US" sz="900" dirty="0">
                <a:solidFill>
                  <a:srgbClr val="808080"/>
                </a:solidFill>
                <a:latin typeface="Consolas" panose="020B0609020204030204" pitchFamily="49" charset="0"/>
              </a:rPr>
              <a:t>.</a:t>
            </a:r>
            <a:r>
              <a:rPr lang="en-US" sz="900" dirty="0">
                <a:solidFill>
                  <a:srgbClr val="000000"/>
                </a:solidFill>
                <a:latin typeface="Consolas" panose="020B0609020204030204" pitchFamily="49" charset="0"/>
              </a:rPr>
              <a:t>vocabulary_id </a:t>
            </a:r>
            <a:r>
              <a:rPr lang="en-US" sz="900" dirty="0">
                <a:solidFill>
                  <a:srgbClr val="0000FF"/>
                </a:solidFill>
                <a:latin typeface="Consolas" panose="020B0609020204030204" pitchFamily="49" charset="0"/>
              </a:rPr>
              <a:t>AS</a:t>
            </a:r>
            <a:r>
              <a:rPr lang="en-US" sz="900" dirty="0">
                <a:solidFill>
                  <a:srgbClr val="000000"/>
                </a:solidFill>
                <a:latin typeface="Consolas" panose="020B0609020204030204" pitchFamily="49" charset="0"/>
              </a:rPr>
              <a:t> SOURCE_VOCABULARY_ID</a:t>
            </a:r>
            <a:r>
              <a:rPr lang="en-US" sz="900" dirty="0">
                <a:solidFill>
                  <a:srgbClr val="808080"/>
                </a:solidFill>
                <a:latin typeface="Consolas" panose="020B0609020204030204" pitchFamily="49" charset="0"/>
              </a:rPr>
              <a:t>,</a:t>
            </a:r>
            <a:r>
              <a:rPr lang="en-US" sz="900" dirty="0">
                <a:solidFill>
                  <a:srgbClr val="000000"/>
                </a:solidFill>
                <a:latin typeface="Consolas" panose="020B0609020204030204" pitchFamily="49" charset="0"/>
              </a:rPr>
              <a:t> c</a:t>
            </a:r>
            <a:r>
              <a:rPr lang="en-US" sz="900" dirty="0">
                <a:solidFill>
                  <a:srgbClr val="808080"/>
                </a:solidFill>
                <a:latin typeface="Consolas" panose="020B0609020204030204" pitchFamily="49" charset="0"/>
              </a:rPr>
              <a:t>.</a:t>
            </a:r>
            <a:r>
              <a:rPr lang="en-US" sz="900" dirty="0">
                <a:solidFill>
                  <a:srgbClr val="000000"/>
                </a:solidFill>
                <a:latin typeface="Consolas" panose="020B0609020204030204" pitchFamily="49" charset="0"/>
              </a:rPr>
              <a:t>domain_id </a:t>
            </a:r>
            <a:r>
              <a:rPr lang="en-US" sz="900" dirty="0">
                <a:solidFill>
                  <a:srgbClr val="0000FF"/>
                </a:solidFill>
                <a:latin typeface="Consolas" panose="020B0609020204030204" pitchFamily="49" charset="0"/>
              </a:rPr>
              <a:t>AS</a:t>
            </a:r>
            <a:r>
              <a:rPr lang="en-US" sz="900" dirty="0">
                <a:solidFill>
                  <a:srgbClr val="000000"/>
                </a:solidFill>
                <a:latin typeface="Consolas" panose="020B0609020204030204" pitchFamily="49" charset="0"/>
              </a:rPr>
              <a:t> SOURCE_DOMAIN_ID</a:t>
            </a:r>
            <a:r>
              <a:rPr lang="en-US" sz="900" dirty="0">
                <a:solidFill>
                  <a:srgbClr val="808080"/>
                </a:solidFill>
                <a:latin typeface="Consolas" panose="020B0609020204030204" pitchFamily="49" charset="0"/>
              </a:rPr>
              <a:t>,</a:t>
            </a:r>
            <a:r>
              <a:rPr lang="en-US" sz="900" dirty="0">
                <a:solidFill>
                  <a:srgbClr val="000000"/>
                </a:solidFill>
                <a:latin typeface="Consolas" panose="020B0609020204030204" pitchFamily="49" charset="0"/>
              </a:rPr>
              <a:t> c</a:t>
            </a:r>
            <a:r>
              <a:rPr lang="en-US" sz="900" dirty="0">
                <a:solidFill>
                  <a:srgbClr val="808080"/>
                </a:solidFill>
                <a:latin typeface="Consolas" panose="020B0609020204030204" pitchFamily="49" charset="0"/>
              </a:rPr>
              <a:t>.</a:t>
            </a:r>
            <a:r>
              <a:rPr lang="en-US" sz="900" dirty="0">
                <a:solidFill>
                  <a:srgbClr val="000000"/>
                </a:solidFill>
                <a:latin typeface="Consolas" panose="020B0609020204030204" pitchFamily="49" charset="0"/>
              </a:rPr>
              <a:t>CONCEPT_CLASS_ID </a:t>
            </a:r>
            <a:r>
              <a:rPr lang="en-US" sz="900" dirty="0">
                <a:solidFill>
                  <a:srgbClr val="0000FF"/>
                </a:solidFill>
                <a:latin typeface="Consolas" panose="020B0609020204030204" pitchFamily="49" charset="0"/>
              </a:rPr>
              <a:t>AS</a:t>
            </a:r>
            <a:r>
              <a:rPr lang="en-US" sz="900" dirty="0">
                <a:solidFill>
                  <a:srgbClr val="000000"/>
                </a:solidFill>
                <a:latin typeface="Consolas" panose="020B0609020204030204" pitchFamily="49" charset="0"/>
              </a:rPr>
              <a:t> SOURCE_CONCEPT_CLASS_ID</a:t>
            </a:r>
            <a:r>
              <a:rPr lang="en-US" sz="900" dirty="0">
                <a:solidFill>
                  <a:srgbClr val="808080"/>
                </a:solidFill>
                <a:latin typeface="Consolas" panose="020B0609020204030204" pitchFamily="49" charset="0"/>
              </a:rPr>
              <a:t>,</a:t>
            </a:r>
            <a:r>
              <a:rPr lang="en-US" sz="900" dirty="0">
                <a:solidFill>
                  <a:srgbClr val="000000"/>
                </a:solidFill>
                <a:latin typeface="Consolas" panose="020B0609020204030204" pitchFamily="49" charset="0"/>
              </a:rPr>
              <a:t> </a:t>
            </a:r>
          </a:p>
          <a:p>
            <a:pPr marL="0" indent="0">
              <a:buNone/>
            </a:pPr>
            <a:r>
              <a:rPr lang="en-US" sz="900" dirty="0">
                <a:solidFill>
                  <a:srgbClr val="000000"/>
                </a:solidFill>
                <a:latin typeface="Consolas" panose="020B0609020204030204" pitchFamily="49" charset="0"/>
              </a:rPr>
              <a:t>c</a:t>
            </a:r>
            <a:r>
              <a:rPr lang="en-US" sz="900" dirty="0">
                <a:solidFill>
                  <a:srgbClr val="808080"/>
                </a:solidFill>
                <a:latin typeface="Consolas" panose="020B0609020204030204" pitchFamily="49" charset="0"/>
              </a:rPr>
              <a:t>.</a:t>
            </a:r>
            <a:r>
              <a:rPr lang="en-US" sz="900" dirty="0">
                <a:solidFill>
                  <a:srgbClr val="000000"/>
                </a:solidFill>
                <a:latin typeface="Consolas" panose="020B0609020204030204" pitchFamily="49" charset="0"/>
              </a:rPr>
              <a:t>VALID_START_DATE </a:t>
            </a:r>
            <a:r>
              <a:rPr lang="en-US" sz="900" dirty="0">
                <a:solidFill>
                  <a:srgbClr val="0000FF"/>
                </a:solidFill>
                <a:latin typeface="Consolas" panose="020B0609020204030204" pitchFamily="49" charset="0"/>
              </a:rPr>
              <a:t>AS</a:t>
            </a:r>
            <a:r>
              <a:rPr lang="en-US" sz="900" dirty="0">
                <a:solidFill>
                  <a:srgbClr val="000000"/>
                </a:solidFill>
                <a:latin typeface="Consolas" panose="020B0609020204030204" pitchFamily="49" charset="0"/>
              </a:rPr>
              <a:t> SOURCE_VALID_START_DATE</a:t>
            </a:r>
            <a:r>
              <a:rPr lang="en-US" sz="900" dirty="0">
                <a:solidFill>
                  <a:srgbClr val="808080"/>
                </a:solidFill>
                <a:latin typeface="Consolas" panose="020B0609020204030204" pitchFamily="49" charset="0"/>
              </a:rPr>
              <a:t>,</a:t>
            </a:r>
            <a:r>
              <a:rPr lang="en-US" sz="900" dirty="0">
                <a:solidFill>
                  <a:srgbClr val="000000"/>
                </a:solidFill>
                <a:latin typeface="Consolas" panose="020B0609020204030204" pitchFamily="49" charset="0"/>
              </a:rPr>
              <a:t> c</a:t>
            </a:r>
            <a:r>
              <a:rPr lang="en-US" sz="900" dirty="0">
                <a:solidFill>
                  <a:srgbClr val="808080"/>
                </a:solidFill>
                <a:latin typeface="Consolas" panose="020B0609020204030204" pitchFamily="49" charset="0"/>
              </a:rPr>
              <a:t>.</a:t>
            </a:r>
            <a:r>
              <a:rPr lang="en-US" sz="900" dirty="0">
                <a:solidFill>
                  <a:srgbClr val="000000"/>
                </a:solidFill>
                <a:latin typeface="Consolas" panose="020B0609020204030204" pitchFamily="49" charset="0"/>
              </a:rPr>
              <a:t>VALID_END_DATE </a:t>
            </a:r>
            <a:r>
              <a:rPr lang="en-US" sz="900" dirty="0">
                <a:solidFill>
                  <a:srgbClr val="0000FF"/>
                </a:solidFill>
                <a:latin typeface="Consolas" panose="020B0609020204030204" pitchFamily="49" charset="0"/>
              </a:rPr>
              <a:t>AS</a:t>
            </a:r>
            <a:r>
              <a:rPr lang="en-US" sz="900" dirty="0">
                <a:solidFill>
                  <a:srgbClr val="000000"/>
                </a:solidFill>
                <a:latin typeface="Consolas" panose="020B0609020204030204" pitchFamily="49" charset="0"/>
              </a:rPr>
              <a:t> SOURCE_VALID_END_DATE</a:t>
            </a:r>
            <a:r>
              <a:rPr lang="en-US" sz="900" dirty="0">
                <a:solidFill>
                  <a:srgbClr val="808080"/>
                </a:solidFill>
                <a:latin typeface="Consolas" panose="020B0609020204030204" pitchFamily="49" charset="0"/>
              </a:rPr>
              <a:t>,</a:t>
            </a:r>
            <a:r>
              <a:rPr lang="en-US" sz="900" dirty="0">
                <a:solidFill>
                  <a:srgbClr val="000000"/>
                </a:solidFill>
                <a:latin typeface="Consolas" panose="020B0609020204030204" pitchFamily="49" charset="0"/>
              </a:rPr>
              <a:t> c</a:t>
            </a:r>
            <a:r>
              <a:rPr lang="en-US" sz="900" dirty="0">
                <a:solidFill>
                  <a:srgbClr val="808080"/>
                </a:solidFill>
                <a:latin typeface="Consolas" panose="020B0609020204030204" pitchFamily="49" charset="0"/>
              </a:rPr>
              <a:t>.</a:t>
            </a:r>
            <a:r>
              <a:rPr lang="en-US" sz="900" dirty="0">
                <a:solidFill>
                  <a:srgbClr val="000000"/>
                </a:solidFill>
                <a:latin typeface="Consolas" panose="020B0609020204030204" pitchFamily="49" charset="0"/>
              </a:rPr>
              <a:t>INVALID_REASON </a:t>
            </a:r>
            <a:r>
              <a:rPr lang="en-US" sz="900" dirty="0">
                <a:solidFill>
                  <a:srgbClr val="0000FF"/>
                </a:solidFill>
                <a:latin typeface="Consolas" panose="020B0609020204030204" pitchFamily="49" charset="0"/>
              </a:rPr>
              <a:t>AS</a:t>
            </a:r>
            <a:r>
              <a:rPr lang="en-US" sz="900" dirty="0">
                <a:solidFill>
                  <a:srgbClr val="000000"/>
                </a:solidFill>
                <a:latin typeface="Consolas" panose="020B0609020204030204" pitchFamily="49" charset="0"/>
              </a:rPr>
              <a:t> SOURCE_INVALID_REASON</a:t>
            </a:r>
            <a:r>
              <a:rPr lang="en-US" sz="900" dirty="0">
                <a:solidFill>
                  <a:srgbClr val="808080"/>
                </a:solidFill>
                <a:latin typeface="Consolas" panose="020B0609020204030204" pitchFamily="49" charset="0"/>
              </a:rPr>
              <a:t>,</a:t>
            </a:r>
            <a:r>
              <a:rPr lang="en-US" sz="900" dirty="0">
                <a:solidFill>
                  <a:srgbClr val="000000"/>
                </a:solidFill>
                <a:latin typeface="Consolas" panose="020B0609020204030204" pitchFamily="49" charset="0"/>
              </a:rPr>
              <a:t> c1</a:t>
            </a:r>
            <a:r>
              <a:rPr lang="en-US" sz="900" dirty="0">
                <a:solidFill>
                  <a:srgbClr val="808080"/>
                </a:solidFill>
                <a:latin typeface="Consolas" panose="020B0609020204030204" pitchFamily="49" charset="0"/>
              </a:rPr>
              <a:t>.</a:t>
            </a:r>
            <a:r>
              <a:rPr lang="en-US" sz="900" dirty="0">
                <a:solidFill>
                  <a:srgbClr val="000000"/>
                </a:solidFill>
                <a:latin typeface="Consolas" panose="020B0609020204030204" pitchFamily="49" charset="0"/>
              </a:rPr>
              <a:t>concept_id </a:t>
            </a:r>
            <a:r>
              <a:rPr lang="en-US" sz="900" dirty="0">
                <a:solidFill>
                  <a:srgbClr val="0000FF"/>
                </a:solidFill>
                <a:latin typeface="Consolas" panose="020B0609020204030204" pitchFamily="49" charset="0"/>
              </a:rPr>
              <a:t>AS</a:t>
            </a:r>
            <a:r>
              <a:rPr lang="en-US" sz="900" dirty="0">
                <a:solidFill>
                  <a:srgbClr val="000000"/>
                </a:solidFill>
                <a:latin typeface="Consolas" panose="020B0609020204030204" pitchFamily="49" charset="0"/>
              </a:rPr>
              <a:t> TARGET_CONCEPT_ID</a:t>
            </a:r>
            <a:r>
              <a:rPr lang="en-US" sz="900" dirty="0">
                <a:solidFill>
                  <a:srgbClr val="808080"/>
                </a:solidFill>
                <a:latin typeface="Consolas" panose="020B0609020204030204" pitchFamily="49" charset="0"/>
              </a:rPr>
              <a:t>,</a:t>
            </a:r>
            <a:r>
              <a:rPr lang="en-US" sz="900" dirty="0">
                <a:solidFill>
                  <a:srgbClr val="000000"/>
                </a:solidFill>
                <a:latin typeface="Consolas" panose="020B0609020204030204" pitchFamily="49" charset="0"/>
              </a:rPr>
              <a:t> c1</a:t>
            </a:r>
            <a:r>
              <a:rPr lang="en-US" sz="900" dirty="0">
                <a:solidFill>
                  <a:srgbClr val="808080"/>
                </a:solidFill>
                <a:latin typeface="Consolas" panose="020B0609020204030204" pitchFamily="49" charset="0"/>
              </a:rPr>
              <a:t>.</a:t>
            </a:r>
            <a:r>
              <a:rPr lang="en-US" sz="900" dirty="0">
                <a:solidFill>
                  <a:srgbClr val="000000"/>
                </a:solidFill>
                <a:latin typeface="Consolas" panose="020B0609020204030204" pitchFamily="49" charset="0"/>
              </a:rPr>
              <a:t>concept_name </a:t>
            </a:r>
            <a:r>
              <a:rPr lang="en-US" sz="900" dirty="0">
                <a:solidFill>
                  <a:srgbClr val="0000FF"/>
                </a:solidFill>
                <a:latin typeface="Consolas" panose="020B0609020204030204" pitchFamily="49" charset="0"/>
              </a:rPr>
              <a:t>AS</a:t>
            </a:r>
            <a:r>
              <a:rPr lang="en-US" sz="900" dirty="0">
                <a:solidFill>
                  <a:srgbClr val="000000"/>
                </a:solidFill>
                <a:latin typeface="Consolas" panose="020B0609020204030204" pitchFamily="49" charset="0"/>
              </a:rPr>
              <a:t> TARGET_CONCEPT_NAME</a:t>
            </a:r>
            <a:r>
              <a:rPr lang="en-US" sz="900" dirty="0">
                <a:solidFill>
                  <a:srgbClr val="808080"/>
                </a:solidFill>
                <a:latin typeface="Consolas" panose="020B0609020204030204" pitchFamily="49" charset="0"/>
              </a:rPr>
              <a:t>,</a:t>
            </a:r>
            <a:r>
              <a:rPr lang="en-US" sz="900" dirty="0">
                <a:solidFill>
                  <a:srgbClr val="000000"/>
                </a:solidFill>
                <a:latin typeface="Consolas" panose="020B0609020204030204" pitchFamily="49" charset="0"/>
              </a:rPr>
              <a:t> c1</a:t>
            </a:r>
            <a:r>
              <a:rPr lang="en-US" sz="900" dirty="0">
                <a:solidFill>
                  <a:srgbClr val="808080"/>
                </a:solidFill>
                <a:latin typeface="Consolas" panose="020B0609020204030204" pitchFamily="49" charset="0"/>
              </a:rPr>
              <a:t>.</a:t>
            </a:r>
            <a:r>
              <a:rPr lang="en-US" sz="900" dirty="0">
                <a:solidFill>
                  <a:srgbClr val="000000"/>
                </a:solidFill>
                <a:latin typeface="Consolas" panose="020B0609020204030204" pitchFamily="49" charset="0"/>
              </a:rPr>
              <a:t>VOCABULARY_ID </a:t>
            </a:r>
            <a:r>
              <a:rPr lang="en-US" sz="900" dirty="0">
                <a:solidFill>
                  <a:srgbClr val="0000FF"/>
                </a:solidFill>
                <a:latin typeface="Consolas" panose="020B0609020204030204" pitchFamily="49" charset="0"/>
              </a:rPr>
              <a:t>AS</a:t>
            </a:r>
            <a:r>
              <a:rPr lang="en-US" sz="900" dirty="0">
                <a:solidFill>
                  <a:srgbClr val="000000"/>
                </a:solidFill>
                <a:latin typeface="Consolas" panose="020B0609020204030204" pitchFamily="49" charset="0"/>
              </a:rPr>
              <a:t> TARGET_VOCABUALRY_ID</a:t>
            </a:r>
            <a:r>
              <a:rPr lang="en-US" sz="900" dirty="0">
                <a:solidFill>
                  <a:srgbClr val="808080"/>
                </a:solidFill>
                <a:latin typeface="Consolas" panose="020B0609020204030204" pitchFamily="49" charset="0"/>
              </a:rPr>
              <a:t>,</a:t>
            </a:r>
            <a:r>
              <a:rPr lang="en-US" sz="900" dirty="0">
                <a:solidFill>
                  <a:srgbClr val="000000"/>
                </a:solidFill>
                <a:latin typeface="Consolas" panose="020B0609020204030204" pitchFamily="49" charset="0"/>
              </a:rPr>
              <a:t> </a:t>
            </a:r>
          </a:p>
          <a:p>
            <a:pPr marL="0" indent="0">
              <a:buNone/>
            </a:pPr>
            <a:r>
              <a:rPr lang="en-US" sz="900" dirty="0">
                <a:solidFill>
                  <a:srgbClr val="000000"/>
                </a:solidFill>
                <a:latin typeface="Consolas" panose="020B0609020204030204" pitchFamily="49" charset="0"/>
              </a:rPr>
              <a:t>c1</a:t>
            </a:r>
            <a:r>
              <a:rPr lang="en-US" sz="900" dirty="0">
                <a:solidFill>
                  <a:srgbClr val="808080"/>
                </a:solidFill>
                <a:latin typeface="Consolas" panose="020B0609020204030204" pitchFamily="49" charset="0"/>
              </a:rPr>
              <a:t>.</a:t>
            </a:r>
            <a:r>
              <a:rPr lang="en-US" sz="900" dirty="0">
                <a:solidFill>
                  <a:srgbClr val="000000"/>
                </a:solidFill>
                <a:latin typeface="Consolas" panose="020B0609020204030204" pitchFamily="49" charset="0"/>
              </a:rPr>
              <a:t>domain_id </a:t>
            </a:r>
            <a:r>
              <a:rPr lang="en-US" sz="900" dirty="0">
                <a:solidFill>
                  <a:srgbClr val="0000FF"/>
                </a:solidFill>
                <a:latin typeface="Consolas" panose="020B0609020204030204" pitchFamily="49" charset="0"/>
              </a:rPr>
              <a:t>AS</a:t>
            </a:r>
            <a:r>
              <a:rPr lang="en-US" sz="900" dirty="0">
                <a:solidFill>
                  <a:srgbClr val="000000"/>
                </a:solidFill>
                <a:latin typeface="Consolas" panose="020B0609020204030204" pitchFamily="49" charset="0"/>
              </a:rPr>
              <a:t> TARGET_DOMAIN_ID</a:t>
            </a:r>
            <a:r>
              <a:rPr lang="en-US" sz="900" dirty="0">
                <a:solidFill>
                  <a:srgbClr val="808080"/>
                </a:solidFill>
                <a:latin typeface="Consolas" panose="020B0609020204030204" pitchFamily="49" charset="0"/>
              </a:rPr>
              <a:t>,</a:t>
            </a:r>
            <a:r>
              <a:rPr lang="en-US" sz="900" dirty="0">
                <a:solidFill>
                  <a:srgbClr val="000000"/>
                </a:solidFill>
                <a:latin typeface="Consolas" panose="020B0609020204030204" pitchFamily="49" charset="0"/>
              </a:rPr>
              <a:t> c1</a:t>
            </a:r>
            <a:r>
              <a:rPr lang="en-US" sz="900" dirty="0">
                <a:solidFill>
                  <a:srgbClr val="808080"/>
                </a:solidFill>
                <a:latin typeface="Consolas" panose="020B0609020204030204" pitchFamily="49" charset="0"/>
              </a:rPr>
              <a:t>.</a:t>
            </a:r>
            <a:r>
              <a:rPr lang="en-US" sz="900" dirty="0">
                <a:solidFill>
                  <a:srgbClr val="000000"/>
                </a:solidFill>
                <a:latin typeface="Consolas" panose="020B0609020204030204" pitchFamily="49" charset="0"/>
              </a:rPr>
              <a:t>concept_class_id </a:t>
            </a:r>
            <a:r>
              <a:rPr lang="en-US" sz="900" dirty="0">
                <a:solidFill>
                  <a:srgbClr val="0000FF"/>
                </a:solidFill>
                <a:latin typeface="Consolas" panose="020B0609020204030204" pitchFamily="49" charset="0"/>
              </a:rPr>
              <a:t>AS</a:t>
            </a:r>
            <a:r>
              <a:rPr lang="en-US" sz="900" dirty="0">
                <a:solidFill>
                  <a:srgbClr val="000000"/>
                </a:solidFill>
                <a:latin typeface="Consolas" panose="020B0609020204030204" pitchFamily="49" charset="0"/>
              </a:rPr>
              <a:t> TARGET_CONCEPT_CLASS_ID</a:t>
            </a:r>
            <a:r>
              <a:rPr lang="en-US" sz="900" dirty="0">
                <a:solidFill>
                  <a:srgbClr val="808080"/>
                </a:solidFill>
                <a:latin typeface="Consolas" panose="020B0609020204030204" pitchFamily="49" charset="0"/>
              </a:rPr>
              <a:t>,</a:t>
            </a:r>
            <a:r>
              <a:rPr lang="en-US" sz="900" dirty="0">
                <a:solidFill>
                  <a:srgbClr val="000000"/>
                </a:solidFill>
                <a:latin typeface="Consolas" panose="020B0609020204030204" pitchFamily="49" charset="0"/>
              </a:rPr>
              <a:t> c1</a:t>
            </a:r>
            <a:r>
              <a:rPr lang="en-US" sz="900" dirty="0">
                <a:solidFill>
                  <a:srgbClr val="808080"/>
                </a:solidFill>
                <a:latin typeface="Consolas" panose="020B0609020204030204" pitchFamily="49" charset="0"/>
              </a:rPr>
              <a:t>.</a:t>
            </a:r>
            <a:r>
              <a:rPr lang="en-US" sz="900" dirty="0">
                <a:solidFill>
                  <a:srgbClr val="000000"/>
                </a:solidFill>
                <a:latin typeface="Consolas" panose="020B0609020204030204" pitchFamily="49" charset="0"/>
              </a:rPr>
              <a:t>INVALID_REASON </a:t>
            </a:r>
            <a:r>
              <a:rPr lang="en-US" sz="900" dirty="0">
                <a:solidFill>
                  <a:srgbClr val="0000FF"/>
                </a:solidFill>
                <a:latin typeface="Consolas" panose="020B0609020204030204" pitchFamily="49" charset="0"/>
              </a:rPr>
              <a:t>AS</a:t>
            </a:r>
            <a:r>
              <a:rPr lang="en-US" sz="900" dirty="0">
                <a:solidFill>
                  <a:srgbClr val="000000"/>
                </a:solidFill>
                <a:latin typeface="Consolas" panose="020B0609020204030204" pitchFamily="49" charset="0"/>
              </a:rPr>
              <a:t> TARGET_INVALID_REASON</a:t>
            </a:r>
            <a:r>
              <a:rPr lang="en-US" sz="900" dirty="0">
                <a:solidFill>
                  <a:srgbClr val="808080"/>
                </a:solidFill>
                <a:latin typeface="Consolas" panose="020B0609020204030204" pitchFamily="49" charset="0"/>
              </a:rPr>
              <a:t>,</a:t>
            </a:r>
            <a:r>
              <a:rPr lang="en-US" sz="900" dirty="0">
                <a:solidFill>
                  <a:srgbClr val="000000"/>
                </a:solidFill>
                <a:latin typeface="Consolas" panose="020B0609020204030204" pitchFamily="49" charset="0"/>
              </a:rPr>
              <a:t> c1</a:t>
            </a:r>
            <a:r>
              <a:rPr lang="en-US" sz="900" dirty="0">
                <a:solidFill>
                  <a:srgbClr val="808080"/>
                </a:solidFill>
                <a:latin typeface="Consolas" panose="020B0609020204030204" pitchFamily="49" charset="0"/>
              </a:rPr>
              <a:t>.</a:t>
            </a:r>
            <a:r>
              <a:rPr lang="en-US" sz="900" dirty="0">
                <a:solidFill>
                  <a:srgbClr val="000000"/>
                </a:solidFill>
                <a:latin typeface="Consolas" panose="020B0609020204030204" pitchFamily="49" charset="0"/>
              </a:rPr>
              <a:t>standard_concept </a:t>
            </a:r>
            <a:r>
              <a:rPr lang="en-US" sz="900" dirty="0">
                <a:solidFill>
                  <a:srgbClr val="0000FF"/>
                </a:solidFill>
                <a:latin typeface="Consolas" panose="020B0609020204030204" pitchFamily="49" charset="0"/>
              </a:rPr>
              <a:t>AS</a:t>
            </a:r>
            <a:r>
              <a:rPr lang="en-US" sz="900" dirty="0">
                <a:solidFill>
                  <a:srgbClr val="000000"/>
                </a:solidFill>
                <a:latin typeface="Consolas" panose="020B0609020204030204" pitchFamily="49" charset="0"/>
              </a:rPr>
              <a:t> TARGET_STANDARD_CONCEPT</a:t>
            </a:r>
          </a:p>
          <a:p>
            <a:pPr marL="0" indent="0">
              <a:buNone/>
            </a:pPr>
            <a:r>
              <a:rPr lang="en-US" sz="900" dirty="0">
                <a:solidFill>
                  <a:srgbClr val="000000"/>
                </a:solidFill>
                <a:latin typeface="Consolas" panose="020B0609020204030204" pitchFamily="49" charset="0"/>
              </a:rPr>
              <a:t>       </a:t>
            </a:r>
            <a:r>
              <a:rPr lang="en-US" sz="900" dirty="0">
                <a:solidFill>
                  <a:srgbClr val="0000FF"/>
                </a:solidFill>
                <a:latin typeface="Consolas" panose="020B0609020204030204" pitchFamily="49" charset="0"/>
              </a:rPr>
              <a:t>FROM</a:t>
            </a:r>
            <a:r>
              <a:rPr lang="en-US" sz="900" dirty="0">
                <a:solidFill>
                  <a:srgbClr val="000000"/>
                </a:solidFill>
                <a:latin typeface="Consolas" panose="020B0609020204030204" pitchFamily="49" charset="0"/>
              </a:rPr>
              <a:t> CONCEPT C</a:t>
            </a:r>
          </a:p>
          <a:p>
            <a:pPr marL="0" indent="0">
              <a:buNone/>
            </a:pPr>
            <a:r>
              <a:rPr lang="en-US" sz="900" dirty="0">
                <a:solidFill>
                  <a:srgbClr val="000000"/>
                </a:solidFill>
                <a:latin typeface="Consolas" panose="020B0609020204030204" pitchFamily="49" charset="0"/>
              </a:rPr>
              <a:t>             </a:t>
            </a:r>
            <a:r>
              <a:rPr lang="en-US" sz="900" dirty="0">
                <a:solidFill>
                  <a:srgbClr val="808080"/>
                </a:solidFill>
                <a:latin typeface="Consolas" panose="020B0609020204030204" pitchFamily="49" charset="0"/>
              </a:rPr>
              <a:t>JOIN</a:t>
            </a:r>
            <a:r>
              <a:rPr lang="en-US" sz="900" dirty="0">
                <a:solidFill>
                  <a:srgbClr val="000000"/>
                </a:solidFill>
                <a:latin typeface="Consolas" panose="020B0609020204030204" pitchFamily="49" charset="0"/>
              </a:rPr>
              <a:t> CONCEPT_RELATIONSHIP CR</a:t>
            </a:r>
          </a:p>
          <a:p>
            <a:pPr marL="0" indent="0">
              <a:buNone/>
            </a:pPr>
            <a:r>
              <a:rPr lang="en-US" sz="900" dirty="0">
                <a:solidFill>
                  <a:srgbClr val="000000"/>
                </a:solidFill>
                <a:latin typeface="Consolas" panose="020B0609020204030204" pitchFamily="49" charset="0"/>
              </a:rPr>
              <a:t>                        </a:t>
            </a:r>
            <a:r>
              <a:rPr lang="en-US" sz="900" dirty="0">
                <a:solidFill>
                  <a:srgbClr val="0000FF"/>
                </a:solidFill>
                <a:latin typeface="Consolas" panose="020B0609020204030204" pitchFamily="49" charset="0"/>
              </a:rPr>
              <a:t>ON</a:t>
            </a:r>
            <a:r>
              <a:rPr lang="en-US" sz="900" dirty="0">
                <a:solidFill>
                  <a:srgbClr val="000000"/>
                </a:solidFill>
                <a:latin typeface="Consolas" panose="020B0609020204030204" pitchFamily="49" charset="0"/>
              </a:rPr>
              <a:t> C</a:t>
            </a:r>
            <a:r>
              <a:rPr lang="en-US" sz="900" dirty="0">
                <a:solidFill>
                  <a:srgbClr val="808080"/>
                </a:solidFill>
                <a:latin typeface="Consolas" panose="020B0609020204030204" pitchFamily="49" charset="0"/>
              </a:rPr>
              <a:t>.</a:t>
            </a:r>
            <a:r>
              <a:rPr lang="en-US" sz="900" dirty="0">
                <a:solidFill>
                  <a:srgbClr val="000000"/>
                </a:solidFill>
                <a:latin typeface="Consolas" panose="020B0609020204030204" pitchFamily="49" charset="0"/>
              </a:rPr>
              <a:t>CONCEPT_ID </a:t>
            </a:r>
            <a:r>
              <a:rPr lang="en-US" sz="900" dirty="0">
                <a:solidFill>
                  <a:srgbClr val="808080"/>
                </a:solidFill>
                <a:latin typeface="Consolas" panose="020B0609020204030204" pitchFamily="49" charset="0"/>
              </a:rPr>
              <a:t>=</a:t>
            </a:r>
            <a:r>
              <a:rPr lang="en-US" sz="900" dirty="0">
                <a:solidFill>
                  <a:srgbClr val="000000"/>
                </a:solidFill>
                <a:latin typeface="Consolas" panose="020B0609020204030204" pitchFamily="49" charset="0"/>
              </a:rPr>
              <a:t> CR</a:t>
            </a:r>
            <a:r>
              <a:rPr lang="en-US" sz="900" dirty="0">
                <a:solidFill>
                  <a:srgbClr val="808080"/>
                </a:solidFill>
                <a:latin typeface="Consolas" panose="020B0609020204030204" pitchFamily="49" charset="0"/>
              </a:rPr>
              <a:t>.</a:t>
            </a:r>
            <a:r>
              <a:rPr lang="en-US" sz="900" dirty="0">
                <a:solidFill>
                  <a:srgbClr val="000000"/>
                </a:solidFill>
                <a:latin typeface="Consolas" panose="020B0609020204030204" pitchFamily="49" charset="0"/>
              </a:rPr>
              <a:t>CONCEPT_ID_1</a:t>
            </a:r>
          </a:p>
          <a:p>
            <a:pPr marL="0" indent="0">
              <a:buNone/>
            </a:pPr>
            <a:r>
              <a:rPr lang="en-US" sz="900" dirty="0">
                <a:solidFill>
                  <a:srgbClr val="000000"/>
                </a:solidFill>
                <a:latin typeface="Consolas" panose="020B0609020204030204" pitchFamily="49" charset="0"/>
              </a:rPr>
              <a:t>                        </a:t>
            </a:r>
            <a:r>
              <a:rPr lang="en-US" sz="900" dirty="0">
                <a:solidFill>
                  <a:srgbClr val="808080"/>
                </a:solidFill>
                <a:latin typeface="Consolas" panose="020B0609020204030204" pitchFamily="49" charset="0"/>
              </a:rPr>
              <a:t>AND</a:t>
            </a:r>
            <a:r>
              <a:rPr lang="en-US" sz="900" dirty="0">
                <a:solidFill>
                  <a:srgbClr val="000000"/>
                </a:solidFill>
                <a:latin typeface="Consolas" panose="020B0609020204030204" pitchFamily="49" charset="0"/>
              </a:rPr>
              <a:t> CR</a:t>
            </a:r>
            <a:r>
              <a:rPr lang="en-US" sz="900" dirty="0">
                <a:solidFill>
                  <a:srgbClr val="808080"/>
                </a:solidFill>
                <a:latin typeface="Consolas" panose="020B0609020204030204" pitchFamily="49" charset="0"/>
              </a:rPr>
              <a:t>.</a:t>
            </a:r>
            <a:r>
              <a:rPr lang="en-US" sz="900" dirty="0">
                <a:solidFill>
                  <a:srgbClr val="000000"/>
                </a:solidFill>
                <a:latin typeface="Consolas" panose="020B0609020204030204" pitchFamily="49" charset="0"/>
              </a:rPr>
              <a:t>invalid_reason </a:t>
            </a:r>
            <a:r>
              <a:rPr lang="en-US" sz="900" dirty="0">
                <a:solidFill>
                  <a:srgbClr val="808080"/>
                </a:solidFill>
                <a:latin typeface="Consolas" panose="020B0609020204030204" pitchFamily="49" charset="0"/>
              </a:rPr>
              <a:t>IS</a:t>
            </a:r>
            <a:r>
              <a:rPr lang="en-US" sz="900" dirty="0">
                <a:solidFill>
                  <a:srgbClr val="000000"/>
                </a:solidFill>
                <a:latin typeface="Consolas" panose="020B0609020204030204" pitchFamily="49" charset="0"/>
              </a:rPr>
              <a:t> </a:t>
            </a:r>
            <a:r>
              <a:rPr lang="en-US" sz="900" dirty="0">
                <a:solidFill>
                  <a:srgbClr val="808080"/>
                </a:solidFill>
                <a:latin typeface="Consolas" panose="020B0609020204030204" pitchFamily="49" charset="0"/>
              </a:rPr>
              <a:t>NULL</a:t>
            </a:r>
            <a:endParaRPr lang="en-US" sz="900" dirty="0">
              <a:solidFill>
                <a:srgbClr val="000000"/>
              </a:solidFill>
              <a:latin typeface="Consolas" panose="020B0609020204030204" pitchFamily="49" charset="0"/>
            </a:endParaRPr>
          </a:p>
          <a:p>
            <a:pPr marL="0" indent="0">
              <a:buNone/>
            </a:pPr>
            <a:r>
              <a:rPr lang="en-US" sz="900" dirty="0">
                <a:solidFill>
                  <a:srgbClr val="000000"/>
                </a:solidFill>
                <a:latin typeface="Consolas" panose="020B0609020204030204" pitchFamily="49" charset="0"/>
              </a:rPr>
              <a:t>                        </a:t>
            </a:r>
            <a:r>
              <a:rPr lang="en-US" sz="900" dirty="0">
                <a:solidFill>
                  <a:srgbClr val="808080"/>
                </a:solidFill>
                <a:latin typeface="Consolas" panose="020B0609020204030204" pitchFamily="49" charset="0"/>
              </a:rPr>
              <a:t>AND</a:t>
            </a:r>
            <a:r>
              <a:rPr lang="en-US" sz="900" dirty="0">
                <a:solidFill>
                  <a:srgbClr val="000000"/>
                </a:solidFill>
                <a:latin typeface="Consolas" panose="020B0609020204030204" pitchFamily="49" charset="0"/>
              </a:rPr>
              <a:t> cr</a:t>
            </a:r>
            <a:r>
              <a:rPr lang="en-US" sz="900" dirty="0">
                <a:solidFill>
                  <a:srgbClr val="808080"/>
                </a:solidFill>
                <a:latin typeface="Consolas" panose="020B0609020204030204" pitchFamily="49" charset="0"/>
              </a:rPr>
              <a:t>.</a:t>
            </a:r>
            <a:r>
              <a:rPr lang="en-US" sz="900" dirty="0">
                <a:solidFill>
                  <a:srgbClr val="000000"/>
                </a:solidFill>
                <a:latin typeface="Consolas" panose="020B0609020204030204" pitchFamily="49" charset="0"/>
              </a:rPr>
              <a:t>relationship_id </a:t>
            </a:r>
            <a:r>
              <a:rPr lang="en-US" sz="900" dirty="0">
                <a:solidFill>
                  <a:srgbClr val="808080"/>
                </a:solidFill>
                <a:latin typeface="Consolas" panose="020B0609020204030204" pitchFamily="49" charset="0"/>
              </a:rPr>
              <a:t>=</a:t>
            </a:r>
            <a:r>
              <a:rPr lang="en-US" sz="900" dirty="0">
                <a:solidFill>
                  <a:srgbClr val="000000"/>
                </a:solidFill>
                <a:latin typeface="Consolas" panose="020B0609020204030204" pitchFamily="49" charset="0"/>
              </a:rPr>
              <a:t> </a:t>
            </a:r>
            <a:r>
              <a:rPr lang="en-US" sz="900" dirty="0">
                <a:solidFill>
                  <a:srgbClr val="FF0000"/>
                </a:solidFill>
                <a:latin typeface="Consolas" panose="020B0609020204030204" pitchFamily="49" charset="0"/>
              </a:rPr>
              <a:t>'Maps to'</a:t>
            </a:r>
            <a:endParaRPr lang="en-US" sz="900" dirty="0">
              <a:solidFill>
                <a:srgbClr val="000000"/>
              </a:solidFill>
              <a:latin typeface="Consolas" panose="020B0609020204030204" pitchFamily="49" charset="0"/>
            </a:endParaRPr>
          </a:p>
          <a:p>
            <a:pPr marL="0" indent="0">
              <a:buNone/>
            </a:pPr>
            <a:r>
              <a:rPr lang="en-US" sz="900" dirty="0">
                <a:solidFill>
                  <a:srgbClr val="000000"/>
                </a:solidFill>
                <a:latin typeface="Consolas" panose="020B0609020204030204" pitchFamily="49" charset="0"/>
              </a:rPr>
              <a:t>              </a:t>
            </a:r>
            <a:r>
              <a:rPr lang="en-US" sz="900" dirty="0">
                <a:solidFill>
                  <a:srgbClr val="808080"/>
                </a:solidFill>
                <a:latin typeface="Consolas" panose="020B0609020204030204" pitchFamily="49" charset="0"/>
              </a:rPr>
              <a:t>JOIN</a:t>
            </a:r>
            <a:r>
              <a:rPr lang="en-US" sz="900" dirty="0">
                <a:solidFill>
                  <a:srgbClr val="000000"/>
                </a:solidFill>
                <a:latin typeface="Consolas" panose="020B0609020204030204" pitchFamily="49" charset="0"/>
              </a:rPr>
              <a:t> CONCEPT C1</a:t>
            </a:r>
          </a:p>
          <a:p>
            <a:pPr marL="0" indent="0">
              <a:buNone/>
            </a:pPr>
            <a:r>
              <a:rPr lang="en-US" sz="900" dirty="0">
                <a:solidFill>
                  <a:srgbClr val="000000"/>
                </a:solidFill>
                <a:latin typeface="Consolas" panose="020B0609020204030204" pitchFamily="49" charset="0"/>
              </a:rPr>
              <a:t>                        </a:t>
            </a:r>
            <a:r>
              <a:rPr lang="en-US" sz="900" dirty="0">
                <a:solidFill>
                  <a:srgbClr val="0000FF"/>
                </a:solidFill>
                <a:latin typeface="Consolas" panose="020B0609020204030204" pitchFamily="49" charset="0"/>
              </a:rPr>
              <a:t>ON</a:t>
            </a:r>
            <a:r>
              <a:rPr lang="en-US" sz="900" dirty="0">
                <a:solidFill>
                  <a:srgbClr val="000000"/>
                </a:solidFill>
                <a:latin typeface="Consolas" panose="020B0609020204030204" pitchFamily="49" charset="0"/>
              </a:rPr>
              <a:t> CR</a:t>
            </a:r>
            <a:r>
              <a:rPr lang="en-US" sz="900" dirty="0">
                <a:solidFill>
                  <a:srgbClr val="808080"/>
                </a:solidFill>
                <a:latin typeface="Consolas" panose="020B0609020204030204" pitchFamily="49" charset="0"/>
              </a:rPr>
              <a:t>.</a:t>
            </a:r>
            <a:r>
              <a:rPr lang="en-US" sz="900" dirty="0">
                <a:solidFill>
                  <a:srgbClr val="000000"/>
                </a:solidFill>
                <a:latin typeface="Consolas" panose="020B0609020204030204" pitchFamily="49" charset="0"/>
              </a:rPr>
              <a:t>CONCEPT_ID_2 </a:t>
            </a:r>
            <a:r>
              <a:rPr lang="en-US" sz="900" dirty="0">
                <a:solidFill>
                  <a:srgbClr val="808080"/>
                </a:solidFill>
                <a:latin typeface="Consolas" panose="020B0609020204030204" pitchFamily="49" charset="0"/>
              </a:rPr>
              <a:t>=</a:t>
            </a:r>
            <a:r>
              <a:rPr lang="en-US" sz="900" dirty="0">
                <a:solidFill>
                  <a:srgbClr val="000000"/>
                </a:solidFill>
                <a:latin typeface="Consolas" panose="020B0609020204030204" pitchFamily="49" charset="0"/>
              </a:rPr>
              <a:t> C1</a:t>
            </a:r>
            <a:r>
              <a:rPr lang="en-US" sz="900" dirty="0">
                <a:solidFill>
                  <a:srgbClr val="808080"/>
                </a:solidFill>
                <a:latin typeface="Consolas" panose="020B0609020204030204" pitchFamily="49" charset="0"/>
              </a:rPr>
              <a:t>.</a:t>
            </a:r>
            <a:r>
              <a:rPr lang="en-US" sz="900" dirty="0">
                <a:solidFill>
                  <a:srgbClr val="000000"/>
                </a:solidFill>
                <a:latin typeface="Consolas" panose="020B0609020204030204" pitchFamily="49" charset="0"/>
              </a:rPr>
              <a:t>CONCEPT_ID</a:t>
            </a:r>
          </a:p>
          <a:p>
            <a:pPr marL="0" indent="0">
              <a:buNone/>
            </a:pPr>
            <a:r>
              <a:rPr lang="en-US" sz="900" dirty="0">
                <a:solidFill>
                  <a:srgbClr val="000000"/>
                </a:solidFill>
                <a:latin typeface="Consolas" panose="020B0609020204030204" pitchFamily="49" charset="0"/>
              </a:rPr>
              <a:t>                        </a:t>
            </a:r>
            <a:r>
              <a:rPr lang="en-US" sz="900" dirty="0">
                <a:solidFill>
                  <a:srgbClr val="808080"/>
                </a:solidFill>
                <a:latin typeface="Consolas" panose="020B0609020204030204" pitchFamily="49" charset="0"/>
              </a:rPr>
              <a:t>AND</a:t>
            </a:r>
            <a:r>
              <a:rPr lang="en-US" sz="900" dirty="0">
                <a:solidFill>
                  <a:srgbClr val="000000"/>
                </a:solidFill>
                <a:latin typeface="Consolas" panose="020B0609020204030204" pitchFamily="49" charset="0"/>
              </a:rPr>
              <a:t> C1</a:t>
            </a:r>
            <a:r>
              <a:rPr lang="en-US" sz="900" dirty="0">
                <a:solidFill>
                  <a:srgbClr val="808080"/>
                </a:solidFill>
                <a:latin typeface="Consolas" panose="020B0609020204030204" pitchFamily="49" charset="0"/>
              </a:rPr>
              <a:t>.</a:t>
            </a:r>
            <a:r>
              <a:rPr lang="en-US" sz="900" dirty="0">
                <a:solidFill>
                  <a:srgbClr val="000000"/>
                </a:solidFill>
                <a:latin typeface="Consolas" panose="020B0609020204030204" pitchFamily="49" charset="0"/>
              </a:rPr>
              <a:t>INVALID_REASON </a:t>
            </a:r>
            <a:r>
              <a:rPr lang="en-US" sz="900" dirty="0">
                <a:solidFill>
                  <a:srgbClr val="808080"/>
                </a:solidFill>
                <a:latin typeface="Consolas" panose="020B0609020204030204" pitchFamily="49" charset="0"/>
              </a:rPr>
              <a:t>IS</a:t>
            </a:r>
            <a:r>
              <a:rPr lang="en-US" sz="900" dirty="0">
                <a:solidFill>
                  <a:srgbClr val="000000"/>
                </a:solidFill>
                <a:latin typeface="Consolas" panose="020B0609020204030204" pitchFamily="49" charset="0"/>
              </a:rPr>
              <a:t> </a:t>
            </a:r>
            <a:r>
              <a:rPr lang="en-US" sz="900" dirty="0">
                <a:solidFill>
                  <a:srgbClr val="808080"/>
                </a:solidFill>
                <a:latin typeface="Consolas" panose="020B0609020204030204" pitchFamily="49" charset="0"/>
              </a:rPr>
              <a:t>NULL</a:t>
            </a:r>
            <a:endParaRPr lang="en-US" sz="900" dirty="0">
              <a:solidFill>
                <a:srgbClr val="000000"/>
              </a:solidFill>
              <a:latin typeface="Consolas" panose="020B0609020204030204" pitchFamily="49" charset="0"/>
            </a:endParaRPr>
          </a:p>
          <a:p>
            <a:pPr marL="0" indent="0">
              <a:buNone/>
            </a:pPr>
            <a:r>
              <a:rPr lang="en-US" sz="900" dirty="0">
                <a:solidFill>
                  <a:srgbClr val="000000"/>
                </a:solidFill>
                <a:latin typeface="Consolas" panose="020B0609020204030204" pitchFamily="49" charset="0"/>
              </a:rPr>
              <a:t>       </a:t>
            </a:r>
            <a:r>
              <a:rPr lang="en-US" sz="900" dirty="0">
                <a:solidFill>
                  <a:srgbClr val="0000FF"/>
                </a:solidFill>
                <a:latin typeface="Consolas" panose="020B0609020204030204" pitchFamily="49" charset="0"/>
              </a:rPr>
              <a:t>UNION</a:t>
            </a:r>
            <a:endParaRPr lang="en-US" sz="900" dirty="0">
              <a:solidFill>
                <a:srgbClr val="000000"/>
              </a:solidFill>
              <a:latin typeface="Consolas" panose="020B0609020204030204" pitchFamily="49" charset="0"/>
            </a:endParaRPr>
          </a:p>
          <a:p>
            <a:pPr marL="0" indent="0">
              <a:buNone/>
            </a:pPr>
            <a:endParaRPr lang="en-US" sz="900" dirty="0">
              <a:solidFill>
                <a:srgbClr val="000000"/>
              </a:solidFill>
              <a:latin typeface="Consolas" panose="020B0609020204030204" pitchFamily="49" charset="0"/>
            </a:endParaRPr>
          </a:p>
          <a:p>
            <a:pPr marL="0" indent="0">
              <a:buNone/>
            </a:pPr>
            <a:r>
              <a:rPr lang="en-US" sz="900" dirty="0">
                <a:solidFill>
                  <a:srgbClr val="0000FF"/>
                </a:solidFill>
                <a:latin typeface="Consolas" panose="020B0609020204030204" pitchFamily="49" charset="0"/>
              </a:rPr>
              <a:t>SELECT</a:t>
            </a:r>
            <a:r>
              <a:rPr lang="en-US" sz="900" dirty="0">
                <a:solidFill>
                  <a:srgbClr val="000000"/>
                </a:solidFill>
                <a:latin typeface="Consolas" panose="020B0609020204030204" pitchFamily="49" charset="0"/>
              </a:rPr>
              <a:t> source_code</a:t>
            </a:r>
            <a:r>
              <a:rPr lang="en-US" sz="900" dirty="0">
                <a:solidFill>
                  <a:srgbClr val="808080"/>
                </a:solidFill>
                <a:latin typeface="Consolas" panose="020B0609020204030204" pitchFamily="49" charset="0"/>
              </a:rPr>
              <a:t>,</a:t>
            </a:r>
            <a:r>
              <a:rPr lang="en-US" sz="900" dirty="0">
                <a:solidFill>
                  <a:srgbClr val="000000"/>
                </a:solidFill>
                <a:latin typeface="Consolas" panose="020B0609020204030204" pitchFamily="49" charset="0"/>
              </a:rPr>
              <a:t> SOURCE_CONCEPT_ID</a:t>
            </a:r>
            <a:r>
              <a:rPr lang="en-US" sz="900" dirty="0">
                <a:solidFill>
                  <a:srgbClr val="808080"/>
                </a:solidFill>
                <a:latin typeface="Consolas" panose="020B0609020204030204" pitchFamily="49" charset="0"/>
              </a:rPr>
              <a:t>,</a:t>
            </a:r>
            <a:r>
              <a:rPr lang="en-US" sz="900" dirty="0">
                <a:solidFill>
                  <a:srgbClr val="000000"/>
                </a:solidFill>
                <a:latin typeface="Consolas" panose="020B0609020204030204" pitchFamily="49" charset="0"/>
              </a:rPr>
              <a:t> SOURCE_CODE_DESCRIPTION</a:t>
            </a:r>
            <a:r>
              <a:rPr lang="en-US" sz="900" dirty="0">
                <a:solidFill>
                  <a:srgbClr val="808080"/>
                </a:solidFill>
                <a:latin typeface="Consolas" panose="020B0609020204030204" pitchFamily="49" charset="0"/>
              </a:rPr>
              <a:t>,</a:t>
            </a:r>
            <a:r>
              <a:rPr lang="en-US" sz="900" dirty="0">
                <a:solidFill>
                  <a:srgbClr val="000000"/>
                </a:solidFill>
                <a:latin typeface="Consolas" panose="020B0609020204030204" pitchFamily="49" charset="0"/>
              </a:rPr>
              <a:t> source_vocabulary_id</a:t>
            </a:r>
            <a:r>
              <a:rPr lang="en-US" sz="900" dirty="0">
                <a:solidFill>
                  <a:srgbClr val="808080"/>
                </a:solidFill>
                <a:latin typeface="Consolas" panose="020B0609020204030204" pitchFamily="49" charset="0"/>
              </a:rPr>
              <a:t>,</a:t>
            </a:r>
            <a:r>
              <a:rPr lang="en-US" sz="900" dirty="0">
                <a:solidFill>
                  <a:srgbClr val="000000"/>
                </a:solidFill>
                <a:latin typeface="Consolas" panose="020B0609020204030204" pitchFamily="49" charset="0"/>
              </a:rPr>
              <a:t> c1</a:t>
            </a:r>
            <a:r>
              <a:rPr lang="en-US" sz="900" dirty="0">
                <a:solidFill>
                  <a:srgbClr val="808080"/>
                </a:solidFill>
                <a:latin typeface="Consolas" panose="020B0609020204030204" pitchFamily="49" charset="0"/>
              </a:rPr>
              <a:t>.</a:t>
            </a:r>
            <a:r>
              <a:rPr lang="en-US" sz="900" dirty="0">
                <a:solidFill>
                  <a:srgbClr val="000000"/>
                </a:solidFill>
                <a:latin typeface="Consolas" panose="020B0609020204030204" pitchFamily="49" charset="0"/>
              </a:rPr>
              <a:t>domain_id </a:t>
            </a:r>
            <a:r>
              <a:rPr lang="en-US" sz="900" dirty="0">
                <a:solidFill>
                  <a:srgbClr val="0000FF"/>
                </a:solidFill>
                <a:latin typeface="Consolas" panose="020B0609020204030204" pitchFamily="49" charset="0"/>
              </a:rPr>
              <a:t>AS</a:t>
            </a:r>
            <a:r>
              <a:rPr lang="en-US" sz="900" dirty="0">
                <a:solidFill>
                  <a:srgbClr val="000000"/>
                </a:solidFill>
                <a:latin typeface="Consolas" panose="020B0609020204030204" pitchFamily="49" charset="0"/>
              </a:rPr>
              <a:t> SOURCE_DOMAIN_ID</a:t>
            </a:r>
            <a:r>
              <a:rPr lang="en-US" sz="900" dirty="0">
                <a:solidFill>
                  <a:srgbClr val="808080"/>
                </a:solidFill>
                <a:latin typeface="Consolas" panose="020B0609020204030204" pitchFamily="49" charset="0"/>
              </a:rPr>
              <a:t>,</a:t>
            </a:r>
            <a:r>
              <a:rPr lang="en-US" sz="900" dirty="0">
                <a:solidFill>
                  <a:srgbClr val="000000"/>
                </a:solidFill>
                <a:latin typeface="Consolas" panose="020B0609020204030204" pitchFamily="49" charset="0"/>
              </a:rPr>
              <a:t> c2</a:t>
            </a:r>
            <a:r>
              <a:rPr lang="en-US" sz="900" dirty="0">
                <a:solidFill>
                  <a:srgbClr val="808080"/>
                </a:solidFill>
                <a:latin typeface="Consolas" panose="020B0609020204030204" pitchFamily="49" charset="0"/>
              </a:rPr>
              <a:t>.</a:t>
            </a:r>
            <a:r>
              <a:rPr lang="en-US" sz="900" dirty="0">
                <a:solidFill>
                  <a:srgbClr val="000000"/>
                </a:solidFill>
                <a:latin typeface="Consolas" panose="020B0609020204030204" pitchFamily="49" charset="0"/>
              </a:rPr>
              <a:t>CONCEPT_CLASS_ID </a:t>
            </a:r>
            <a:r>
              <a:rPr lang="en-US" sz="900" dirty="0">
                <a:solidFill>
                  <a:srgbClr val="0000FF"/>
                </a:solidFill>
                <a:latin typeface="Consolas" panose="020B0609020204030204" pitchFamily="49" charset="0"/>
              </a:rPr>
              <a:t>AS</a:t>
            </a:r>
            <a:r>
              <a:rPr lang="en-US" sz="900" dirty="0">
                <a:solidFill>
                  <a:srgbClr val="000000"/>
                </a:solidFill>
                <a:latin typeface="Consolas" panose="020B0609020204030204" pitchFamily="49" charset="0"/>
              </a:rPr>
              <a:t> SOURCE_CONCEPT_CLASS_ID</a:t>
            </a:r>
            <a:r>
              <a:rPr lang="en-US" sz="900" dirty="0">
                <a:solidFill>
                  <a:srgbClr val="808080"/>
                </a:solidFill>
                <a:latin typeface="Consolas" panose="020B0609020204030204" pitchFamily="49" charset="0"/>
              </a:rPr>
              <a:t>,</a:t>
            </a:r>
            <a:r>
              <a:rPr lang="en-US" sz="900" dirty="0">
                <a:solidFill>
                  <a:srgbClr val="000000"/>
                </a:solidFill>
                <a:latin typeface="Consolas" panose="020B0609020204030204" pitchFamily="49" charset="0"/>
              </a:rPr>
              <a:t>c1</a:t>
            </a:r>
            <a:r>
              <a:rPr lang="en-US" sz="900" dirty="0">
                <a:solidFill>
                  <a:srgbClr val="808080"/>
                </a:solidFill>
                <a:latin typeface="Consolas" panose="020B0609020204030204" pitchFamily="49" charset="0"/>
              </a:rPr>
              <a:t>.</a:t>
            </a:r>
            <a:r>
              <a:rPr lang="en-US" sz="900" dirty="0">
                <a:solidFill>
                  <a:srgbClr val="000000"/>
                </a:solidFill>
                <a:latin typeface="Consolas" panose="020B0609020204030204" pitchFamily="49" charset="0"/>
              </a:rPr>
              <a:t>VALID_START_DATE </a:t>
            </a:r>
            <a:r>
              <a:rPr lang="en-US" sz="900" dirty="0">
                <a:solidFill>
                  <a:srgbClr val="0000FF"/>
                </a:solidFill>
                <a:latin typeface="Consolas" panose="020B0609020204030204" pitchFamily="49" charset="0"/>
              </a:rPr>
              <a:t>AS</a:t>
            </a:r>
            <a:r>
              <a:rPr lang="en-US" sz="900" dirty="0">
                <a:solidFill>
                  <a:srgbClr val="000000"/>
                </a:solidFill>
                <a:latin typeface="Consolas" panose="020B0609020204030204" pitchFamily="49" charset="0"/>
              </a:rPr>
              <a:t> SOURCE_VALID_START_DATE</a:t>
            </a:r>
            <a:r>
              <a:rPr lang="en-US" sz="900" dirty="0">
                <a:solidFill>
                  <a:srgbClr val="808080"/>
                </a:solidFill>
                <a:latin typeface="Consolas" panose="020B0609020204030204" pitchFamily="49" charset="0"/>
              </a:rPr>
              <a:t>,</a:t>
            </a:r>
            <a:r>
              <a:rPr lang="en-US" sz="900" dirty="0">
                <a:solidFill>
                  <a:srgbClr val="000000"/>
                </a:solidFill>
                <a:latin typeface="Consolas" panose="020B0609020204030204" pitchFamily="49" charset="0"/>
              </a:rPr>
              <a:t> </a:t>
            </a:r>
          </a:p>
          <a:p>
            <a:pPr marL="0" indent="0">
              <a:buNone/>
            </a:pPr>
            <a:r>
              <a:rPr lang="en-US" sz="900" dirty="0">
                <a:solidFill>
                  <a:srgbClr val="000000"/>
                </a:solidFill>
                <a:latin typeface="Consolas" panose="020B0609020204030204" pitchFamily="49" charset="0"/>
              </a:rPr>
              <a:t>c1</a:t>
            </a:r>
            <a:r>
              <a:rPr lang="en-US" sz="900" dirty="0">
                <a:solidFill>
                  <a:srgbClr val="808080"/>
                </a:solidFill>
                <a:latin typeface="Consolas" panose="020B0609020204030204" pitchFamily="49" charset="0"/>
              </a:rPr>
              <a:t>.</a:t>
            </a:r>
            <a:r>
              <a:rPr lang="en-US" sz="900" dirty="0">
                <a:solidFill>
                  <a:srgbClr val="000000"/>
                </a:solidFill>
                <a:latin typeface="Consolas" panose="020B0609020204030204" pitchFamily="49" charset="0"/>
              </a:rPr>
              <a:t>VALID_END_DATE </a:t>
            </a:r>
            <a:r>
              <a:rPr lang="en-US" sz="900" dirty="0">
                <a:solidFill>
                  <a:srgbClr val="0000FF"/>
                </a:solidFill>
                <a:latin typeface="Consolas" panose="020B0609020204030204" pitchFamily="49" charset="0"/>
              </a:rPr>
              <a:t>AS</a:t>
            </a:r>
            <a:r>
              <a:rPr lang="en-US" sz="900" dirty="0">
                <a:solidFill>
                  <a:srgbClr val="000000"/>
                </a:solidFill>
                <a:latin typeface="Consolas" panose="020B0609020204030204" pitchFamily="49" charset="0"/>
              </a:rPr>
              <a:t> SOURCE_VALID_END_DATE</a:t>
            </a:r>
            <a:r>
              <a:rPr lang="en-US" sz="900" dirty="0">
                <a:solidFill>
                  <a:srgbClr val="808080"/>
                </a:solidFill>
                <a:latin typeface="Consolas" panose="020B0609020204030204" pitchFamily="49" charset="0"/>
              </a:rPr>
              <a:t>,</a:t>
            </a:r>
            <a:r>
              <a:rPr lang="en-US" sz="900" dirty="0">
                <a:solidFill>
                  <a:srgbClr val="000000"/>
                </a:solidFill>
                <a:latin typeface="Consolas" panose="020B0609020204030204" pitchFamily="49" charset="0"/>
              </a:rPr>
              <a:t> stcm</a:t>
            </a:r>
            <a:r>
              <a:rPr lang="en-US" sz="900" dirty="0">
                <a:solidFill>
                  <a:srgbClr val="808080"/>
                </a:solidFill>
                <a:latin typeface="Consolas" panose="020B0609020204030204" pitchFamily="49" charset="0"/>
              </a:rPr>
              <a:t>.</a:t>
            </a:r>
            <a:r>
              <a:rPr lang="en-US" sz="900" dirty="0">
                <a:solidFill>
                  <a:srgbClr val="000000"/>
                </a:solidFill>
                <a:latin typeface="Consolas" panose="020B0609020204030204" pitchFamily="49" charset="0"/>
              </a:rPr>
              <a:t>INVALID_REASON </a:t>
            </a:r>
            <a:r>
              <a:rPr lang="en-US" sz="900" dirty="0">
                <a:solidFill>
                  <a:srgbClr val="0000FF"/>
                </a:solidFill>
                <a:latin typeface="Consolas" panose="020B0609020204030204" pitchFamily="49" charset="0"/>
              </a:rPr>
              <a:t>AS</a:t>
            </a:r>
            <a:r>
              <a:rPr lang="en-US" sz="900" dirty="0">
                <a:solidFill>
                  <a:srgbClr val="000000"/>
                </a:solidFill>
                <a:latin typeface="Consolas" panose="020B0609020204030204" pitchFamily="49" charset="0"/>
              </a:rPr>
              <a:t> SOURCE_INVALID_REASON</a:t>
            </a:r>
            <a:r>
              <a:rPr lang="en-US" sz="900" dirty="0">
                <a:solidFill>
                  <a:srgbClr val="808080"/>
                </a:solidFill>
                <a:latin typeface="Consolas" panose="020B0609020204030204" pitchFamily="49" charset="0"/>
              </a:rPr>
              <a:t>,</a:t>
            </a:r>
            <a:r>
              <a:rPr lang="en-US" sz="900" dirty="0">
                <a:solidFill>
                  <a:srgbClr val="000000"/>
                </a:solidFill>
                <a:latin typeface="Consolas" panose="020B0609020204030204" pitchFamily="49" charset="0"/>
              </a:rPr>
              <a:t>target_concept_id</a:t>
            </a:r>
            <a:r>
              <a:rPr lang="en-US" sz="900" dirty="0">
                <a:solidFill>
                  <a:srgbClr val="808080"/>
                </a:solidFill>
                <a:latin typeface="Consolas" panose="020B0609020204030204" pitchFamily="49" charset="0"/>
              </a:rPr>
              <a:t>,</a:t>
            </a:r>
            <a:r>
              <a:rPr lang="en-US" sz="900" dirty="0">
                <a:solidFill>
                  <a:srgbClr val="000000"/>
                </a:solidFill>
                <a:latin typeface="Consolas" panose="020B0609020204030204" pitchFamily="49" charset="0"/>
              </a:rPr>
              <a:t> </a:t>
            </a:r>
          </a:p>
          <a:p>
            <a:pPr marL="0" indent="0">
              <a:buNone/>
            </a:pPr>
            <a:r>
              <a:rPr lang="en-US" sz="900" dirty="0">
                <a:solidFill>
                  <a:srgbClr val="000000"/>
                </a:solidFill>
                <a:latin typeface="Consolas" panose="020B0609020204030204" pitchFamily="49" charset="0"/>
              </a:rPr>
              <a:t>c2</a:t>
            </a:r>
            <a:r>
              <a:rPr lang="en-US" sz="900" dirty="0">
                <a:solidFill>
                  <a:srgbClr val="808080"/>
                </a:solidFill>
                <a:latin typeface="Consolas" panose="020B0609020204030204" pitchFamily="49" charset="0"/>
              </a:rPr>
              <a:t>.</a:t>
            </a:r>
            <a:r>
              <a:rPr lang="en-US" sz="900" dirty="0">
                <a:solidFill>
                  <a:srgbClr val="000000"/>
                </a:solidFill>
                <a:latin typeface="Consolas" panose="020B0609020204030204" pitchFamily="49" charset="0"/>
              </a:rPr>
              <a:t>CONCEPT_NAME </a:t>
            </a:r>
            <a:r>
              <a:rPr lang="en-US" sz="900" dirty="0">
                <a:solidFill>
                  <a:srgbClr val="0000FF"/>
                </a:solidFill>
                <a:latin typeface="Consolas" panose="020B0609020204030204" pitchFamily="49" charset="0"/>
              </a:rPr>
              <a:t>AS</a:t>
            </a:r>
            <a:r>
              <a:rPr lang="en-US" sz="900" dirty="0">
                <a:solidFill>
                  <a:srgbClr val="000000"/>
                </a:solidFill>
                <a:latin typeface="Consolas" panose="020B0609020204030204" pitchFamily="49" charset="0"/>
              </a:rPr>
              <a:t> TARGET_CONCEPT_NAME</a:t>
            </a:r>
            <a:r>
              <a:rPr lang="en-US" sz="900" dirty="0">
                <a:solidFill>
                  <a:srgbClr val="808080"/>
                </a:solidFill>
                <a:latin typeface="Consolas" panose="020B0609020204030204" pitchFamily="49" charset="0"/>
              </a:rPr>
              <a:t>,</a:t>
            </a:r>
            <a:r>
              <a:rPr lang="en-US" sz="900" dirty="0">
                <a:solidFill>
                  <a:srgbClr val="000000"/>
                </a:solidFill>
                <a:latin typeface="Consolas" panose="020B0609020204030204" pitchFamily="49" charset="0"/>
              </a:rPr>
              <a:t> target_vocabulary_id</a:t>
            </a:r>
            <a:r>
              <a:rPr lang="en-US" sz="900" dirty="0">
                <a:solidFill>
                  <a:srgbClr val="808080"/>
                </a:solidFill>
                <a:latin typeface="Consolas" panose="020B0609020204030204" pitchFamily="49" charset="0"/>
              </a:rPr>
              <a:t>,</a:t>
            </a:r>
            <a:r>
              <a:rPr lang="en-US" sz="900" dirty="0">
                <a:solidFill>
                  <a:srgbClr val="000000"/>
                </a:solidFill>
                <a:latin typeface="Consolas" panose="020B0609020204030204" pitchFamily="49" charset="0"/>
              </a:rPr>
              <a:t> c2</a:t>
            </a:r>
            <a:r>
              <a:rPr lang="en-US" sz="900" dirty="0">
                <a:solidFill>
                  <a:srgbClr val="808080"/>
                </a:solidFill>
                <a:latin typeface="Consolas" panose="020B0609020204030204" pitchFamily="49" charset="0"/>
              </a:rPr>
              <a:t>.</a:t>
            </a:r>
            <a:r>
              <a:rPr lang="en-US" sz="900" dirty="0">
                <a:solidFill>
                  <a:srgbClr val="000000"/>
                </a:solidFill>
                <a:latin typeface="Consolas" panose="020B0609020204030204" pitchFamily="49" charset="0"/>
              </a:rPr>
              <a:t>domain_id </a:t>
            </a:r>
            <a:r>
              <a:rPr lang="en-US" sz="900" dirty="0">
                <a:solidFill>
                  <a:srgbClr val="0000FF"/>
                </a:solidFill>
                <a:latin typeface="Consolas" panose="020B0609020204030204" pitchFamily="49" charset="0"/>
              </a:rPr>
              <a:t>AS</a:t>
            </a:r>
            <a:r>
              <a:rPr lang="en-US" sz="900" dirty="0">
                <a:solidFill>
                  <a:srgbClr val="000000"/>
                </a:solidFill>
                <a:latin typeface="Consolas" panose="020B0609020204030204" pitchFamily="49" charset="0"/>
              </a:rPr>
              <a:t> TARGET_DOMAIN_ID</a:t>
            </a:r>
            <a:r>
              <a:rPr lang="en-US" sz="900" dirty="0">
                <a:solidFill>
                  <a:srgbClr val="808080"/>
                </a:solidFill>
                <a:latin typeface="Consolas" panose="020B0609020204030204" pitchFamily="49" charset="0"/>
              </a:rPr>
              <a:t>,</a:t>
            </a:r>
            <a:r>
              <a:rPr lang="en-US" sz="900" dirty="0">
                <a:solidFill>
                  <a:srgbClr val="000000"/>
                </a:solidFill>
                <a:latin typeface="Consolas" panose="020B0609020204030204" pitchFamily="49" charset="0"/>
              </a:rPr>
              <a:t> </a:t>
            </a:r>
          </a:p>
          <a:p>
            <a:pPr marL="0" indent="0">
              <a:buNone/>
            </a:pPr>
            <a:r>
              <a:rPr lang="en-US" sz="900" dirty="0">
                <a:solidFill>
                  <a:srgbClr val="000000"/>
                </a:solidFill>
                <a:latin typeface="Consolas" panose="020B0609020204030204" pitchFamily="49" charset="0"/>
              </a:rPr>
              <a:t>c2</a:t>
            </a:r>
            <a:r>
              <a:rPr lang="en-US" sz="900" dirty="0">
                <a:solidFill>
                  <a:srgbClr val="808080"/>
                </a:solidFill>
                <a:latin typeface="Consolas" panose="020B0609020204030204" pitchFamily="49" charset="0"/>
              </a:rPr>
              <a:t>.</a:t>
            </a:r>
            <a:r>
              <a:rPr lang="en-US" sz="900" dirty="0">
                <a:solidFill>
                  <a:srgbClr val="000000"/>
                </a:solidFill>
                <a:latin typeface="Consolas" panose="020B0609020204030204" pitchFamily="49" charset="0"/>
              </a:rPr>
              <a:t>concept_class_id </a:t>
            </a:r>
            <a:r>
              <a:rPr lang="en-US" sz="900" dirty="0">
                <a:solidFill>
                  <a:srgbClr val="0000FF"/>
                </a:solidFill>
                <a:latin typeface="Consolas" panose="020B0609020204030204" pitchFamily="49" charset="0"/>
              </a:rPr>
              <a:t>AS</a:t>
            </a:r>
            <a:r>
              <a:rPr lang="en-US" sz="900" dirty="0">
                <a:solidFill>
                  <a:srgbClr val="000000"/>
                </a:solidFill>
                <a:latin typeface="Consolas" panose="020B0609020204030204" pitchFamily="49" charset="0"/>
              </a:rPr>
              <a:t> TARGET_CONCEPT_CLASS_ID</a:t>
            </a:r>
            <a:r>
              <a:rPr lang="en-US" sz="900" dirty="0">
                <a:solidFill>
                  <a:srgbClr val="808080"/>
                </a:solidFill>
                <a:latin typeface="Consolas" panose="020B0609020204030204" pitchFamily="49" charset="0"/>
              </a:rPr>
              <a:t>,</a:t>
            </a:r>
            <a:r>
              <a:rPr lang="en-US" sz="900" dirty="0">
                <a:solidFill>
                  <a:srgbClr val="000000"/>
                </a:solidFill>
                <a:latin typeface="Consolas" panose="020B0609020204030204" pitchFamily="49" charset="0"/>
              </a:rPr>
              <a:t> c2</a:t>
            </a:r>
            <a:r>
              <a:rPr lang="en-US" sz="900" dirty="0">
                <a:solidFill>
                  <a:srgbClr val="808080"/>
                </a:solidFill>
                <a:latin typeface="Consolas" panose="020B0609020204030204" pitchFamily="49" charset="0"/>
              </a:rPr>
              <a:t>.</a:t>
            </a:r>
            <a:r>
              <a:rPr lang="en-US" sz="900" dirty="0">
                <a:solidFill>
                  <a:srgbClr val="000000"/>
                </a:solidFill>
                <a:latin typeface="Consolas" panose="020B0609020204030204" pitchFamily="49" charset="0"/>
              </a:rPr>
              <a:t>INVALID_REASON </a:t>
            </a:r>
            <a:r>
              <a:rPr lang="en-US" sz="900" dirty="0">
                <a:solidFill>
                  <a:srgbClr val="0000FF"/>
                </a:solidFill>
                <a:latin typeface="Consolas" panose="020B0609020204030204" pitchFamily="49" charset="0"/>
              </a:rPr>
              <a:t>AS</a:t>
            </a:r>
            <a:r>
              <a:rPr lang="en-US" sz="900" dirty="0">
                <a:solidFill>
                  <a:srgbClr val="000000"/>
                </a:solidFill>
                <a:latin typeface="Consolas" panose="020B0609020204030204" pitchFamily="49" charset="0"/>
              </a:rPr>
              <a:t> TARGET_INVALID_REASON</a:t>
            </a:r>
            <a:r>
              <a:rPr lang="en-US" sz="900" dirty="0">
                <a:solidFill>
                  <a:srgbClr val="808080"/>
                </a:solidFill>
                <a:latin typeface="Consolas" panose="020B0609020204030204" pitchFamily="49" charset="0"/>
              </a:rPr>
              <a:t>,</a:t>
            </a:r>
            <a:r>
              <a:rPr lang="en-US" sz="900" dirty="0">
                <a:solidFill>
                  <a:srgbClr val="000000"/>
                </a:solidFill>
                <a:latin typeface="Consolas" panose="020B0609020204030204" pitchFamily="49" charset="0"/>
              </a:rPr>
              <a:t> </a:t>
            </a:r>
          </a:p>
          <a:p>
            <a:pPr marL="0" indent="0">
              <a:buNone/>
            </a:pPr>
            <a:r>
              <a:rPr lang="en-US" sz="900" dirty="0">
                <a:solidFill>
                  <a:srgbClr val="000000"/>
                </a:solidFill>
                <a:latin typeface="Consolas" panose="020B0609020204030204" pitchFamily="49" charset="0"/>
              </a:rPr>
              <a:t>c2</a:t>
            </a:r>
            <a:r>
              <a:rPr lang="en-US" sz="900" dirty="0">
                <a:solidFill>
                  <a:srgbClr val="808080"/>
                </a:solidFill>
                <a:latin typeface="Consolas" panose="020B0609020204030204" pitchFamily="49" charset="0"/>
              </a:rPr>
              <a:t>.</a:t>
            </a:r>
            <a:r>
              <a:rPr lang="en-US" sz="900" dirty="0">
                <a:solidFill>
                  <a:srgbClr val="000000"/>
                </a:solidFill>
                <a:latin typeface="Consolas" panose="020B0609020204030204" pitchFamily="49" charset="0"/>
              </a:rPr>
              <a:t>standard_concept </a:t>
            </a:r>
            <a:r>
              <a:rPr lang="en-US" sz="900" dirty="0">
                <a:solidFill>
                  <a:srgbClr val="0000FF"/>
                </a:solidFill>
                <a:latin typeface="Consolas" panose="020B0609020204030204" pitchFamily="49" charset="0"/>
              </a:rPr>
              <a:t>AS</a:t>
            </a:r>
            <a:r>
              <a:rPr lang="en-US" sz="900" dirty="0">
                <a:solidFill>
                  <a:srgbClr val="000000"/>
                </a:solidFill>
                <a:latin typeface="Consolas" panose="020B0609020204030204" pitchFamily="49" charset="0"/>
              </a:rPr>
              <a:t> TARGET_STANDARD_CONCEPT</a:t>
            </a:r>
          </a:p>
          <a:p>
            <a:pPr marL="0" indent="0">
              <a:buNone/>
            </a:pPr>
            <a:r>
              <a:rPr lang="en-US" sz="900" dirty="0">
                <a:solidFill>
                  <a:srgbClr val="000000"/>
                </a:solidFill>
                <a:latin typeface="Consolas" panose="020B0609020204030204" pitchFamily="49" charset="0"/>
              </a:rPr>
              <a:t>       </a:t>
            </a:r>
            <a:r>
              <a:rPr lang="en-US" sz="900" dirty="0">
                <a:solidFill>
                  <a:srgbClr val="0000FF"/>
                </a:solidFill>
                <a:latin typeface="Consolas" panose="020B0609020204030204" pitchFamily="49" charset="0"/>
              </a:rPr>
              <a:t>FROM</a:t>
            </a:r>
            <a:r>
              <a:rPr lang="en-US" sz="900" dirty="0">
                <a:solidFill>
                  <a:srgbClr val="000000"/>
                </a:solidFill>
                <a:latin typeface="Consolas" panose="020B0609020204030204" pitchFamily="49" charset="0"/>
              </a:rPr>
              <a:t> source_to_concept_map stcm</a:t>
            </a:r>
          </a:p>
          <a:p>
            <a:pPr marL="0" indent="0">
              <a:buNone/>
            </a:pPr>
            <a:r>
              <a:rPr lang="en-US" sz="900" dirty="0">
                <a:solidFill>
                  <a:srgbClr val="000000"/>
                </a:solidFill>
                <a:latin typeface="Consolas" panose="020B0609020204030204" pitchFamily="49" charset="0"/>
              </a:rPr>
              <a:t>              </a:t>
            </a:r>
            <a:r>
              <a:rPr lang="en-US" sz="900" dirty="0">
                <a:solidFill>
                  <a:srgbClr val="808080"/>
                </a:solidFill>
                <a:latin typeface="Consolas" panose="020B0609020204030204" pitchFamily="49" charset="0"/>
              </a:rPr>
              <a:t>LEFT</a:t>
            </a:r>
            <a:r>
              <a:rPr lang="en-US" sz="900" dirty="0">
                <a:solidFill>
                  <a:srgbClr val="000000"/>
                </a:solidFill>
                <a:latin typeface="Consolas" panose="020B0609020204030204" pitchFamily="49" charset="0"/>
              </a:rPr>
              <a:t> </a:t>
            </a:r>
            <a:r>
              <a:rPr lang="en-US" sz="900" dirty="0">
                <a:solidFill>
                  <a:srgbClr val="808080"/>
                </a:solidFill>
                <a:latin typeface="Consolas" panose="020B0609020204030204" pitchFamily="49" charset="0"/>
              </a:rPr>
              <a:t>OUTER</a:t>
            </a:r>
            <a:r>
              <a:rPr lang="en-US" sz="900" dirty="0">
                <a:solidFill>
                  <a:srgbClr val="000000"/>
                </a:solidFill>
                <a:latin typeface="Consolas" panose="020B0609020204030204" pitchFamily="49" charset="0"/>
              </a:rPr>
              <a:t> </a:t>
            </a:r>
            <a:r>
              <a:rPr lang="en-US" sz="900" dirty="0">
                <a:solidFill>
                  <a:srgbClr val="808080"/>
                </a:solidFill>
                <a:latin typeface="Consolas" panose="020B0609020204030204" pitchFamily="49" charset="0"/>
              </a:rPr>
              <a:t>JOIN</a:t>
            </a:r>
            <a:r>
              <a:rPr lang="en-US" sz="900" dirty="0">
                <a:solidFill>
                  <a:srgbClr val="000000"/>
                </a:solidFill>
                <a:latin typeface="Consolas" panose="020B0609020204030204" pitchFamily="49" charset="0"/>
              </a:rPr>
              <a:t> CONCEPT c1</a:t>
            </a:r>
          </a:p>
          <a:p>
            <a:pPr marL="0" indent="0">
              <a:buNone/>
            </a:pPr>
            <a:r>
              <a:rPr lang="fr-FR" sz="900" dirty="0">
                <a:solidFill>
                  <a:srgbClr val="000000"/>
                </a:solidFill>
                <a:latin typeface="Consolas" panose="020B0609020204030204" pitchFamily="49" charset="0"/>
              </a:rPr>
              <a:t>                     </a:t>
            </a:r>
            <a:r>
              <a:rPr lang="fr-FR" sz="900" dirty="0">
                <a:solidFill>
                  <a:srgbClr val="0000FF"/>
                </a:solidFill>
                <a:latin typeface="Consolas" panose="020B0609020204030204" pitchFamily="49" charset="0"/>
              </a:rPr>
              <a:t>ON</a:t>
            </a:r>
            <a:r>
              <a:rPr lang="fr-FR" sz="900" dirty="0">
                <a:solidFill>
                  <a:srgbClr val="000000"/>
                </a:solidFill>
                <a:latin typeface="Consolas" panose="020B0609020204030204" pitchFamily="49" charset="0"/>
              </a:rPr>
              <a:t> c1</a:t>
            </a:r>
            <a:r>
              <a:rPr lang="fr-FR" sz="900" dirty="0">
                <a:solidFill>
                  <a:srgbClr val="808080"/>
                </a:solidFill>
                <a:latin typeface="Consolas" panose="020B0609020204030204" pitchFamily="49" charset="0"/>
              </a:rPr>
              <a:t>.</a:t>
            </a:r>
            <a:r>
              <a:rPr lang="fr-FR" sz="900" dirty="0">
                <a:solidFill>
                  <a:srgbClr val="000000"/>
                </a:solidFill>
                <a:latin typeface="Consolas" panose="020B0609020204030204" pitchFamily="49" charset="0"/>
              </a:rPr>
              <a:t>concept_id </a:t>
            </a:r>
            <a:r>
              <a:rPr lang="fr-FR" sz="900" dirty="0">
                <a:solidFill>
                  <a:srgbClr val="808080"/>
                </a:solidFill>
                <a:latin typeface="Consolas" panose="020B0609020204030204" pitchFamily="49" charset="0"/>
              </a:rPr>
              <a:t>=</a:t>
            </a:r>
            <a:r>
              <a:rPr lang="fr-FR" sz="900" dirty="0">
                <a:solidFill>
                  <a:srgbClr val="000000"/>
                </a:solidFill>
                <a:latin typeface="Consolas" panose="020B0609020204030204" pitchFamily="49" charset="0"/>
              </a:rPr>
              <a:t> stcm</a:t>
            </a:r>
            <a:r>
              <a:rPr lang="fr-FR" sz="900" dirty="0">
                <a:solidFill>
                  <a:srgbClr val="808080"/>
                </a:solidFill>
                <a:latin typeface="Consolas" panose="020B0609020204030204" pitchFamily="49" charset="0"/>
              </a:rPr>
              <a:t>.</a:t>
            </a:r>
            <a:r>
              <a:rPr lang="fr-FR" sz="900" dirty="0">
                <a:solidFill>
                  <a:srgbClr val="000000"/>
                </a:solidFill>
                <a:latin typeface="Consolas" panose="020B0609020204030204" pitchFamily="49" charset="0"/>
              </a:rPr>
              <a:t>source_concept_id</a:t>
            </a:r>
          </a:p>
          <a:p>
            <a:pPr marL="0" indent="0">
              <a:buNone/>
            </a:pPr>
            <a:r>
              <a:rPr lang="en-US" sz="900" dirty="0">
                <a:solidFill>
                  <a:srgbClr val="000000"/>
                </a:solidFill>
                <a:latin typeface="Consolas" panose="020B0609020204030204" pitchFamily="49" charset="0"/>
              </a:rPr>
              <a:t>              </a:t>
            </a:r>
            <a:r>
              <a:rPr lang="en-US" sz="900" dirty="0">
                <a:solidFill>
                  <a:srgbClr val="808080"/>
                </a:solidFill>
                <a:latin typeface="Consolas" panose="020B0609020204030204" pitchFamily="49" charset="0"/>
              </a:rPr>
              <a:t>LEFT</a:t>
            </a:r>
            <a:r>
              <a:rPr lang="en-US" sz="900" dirty="0">
                <a:solidFill>
                  <a:srgbClr val="000000"/>
                </a:solidFill>
                <a:latin typeface="Consolas" panose="020B0609020204030204" pitchFamily="49" charset="0"/>
              </a:rPr>
              <a:t> </a:t>
            </a:r>
            <a:r>
              <a:rPr lang="en-US" sz="900" dirty="0">
                <a:solidFill>
                  <a:srgbClr val="808080"/>
                </a:solidFill>
                <a:latin typeface="Consolas" panose="020B0609020204030204" pitchFamily="49" charset="0"/>
              </a:rPr>
              <a:t>OUTER</a:t>
            </a:r>
            <a:r>
              <a:rPr lang="en-US" sz="900" dirty="0">
                <a:solidFill>
                  <a:srgbClr val="000000"/>
                </a:solidFill>
                <a:latin typeface="Consolas" panose="020B0609020204030204" pitchFamily="49" charset="0"/>
              </a:rPr>
              <a:t> </a:t>
            </a:r>
            <a:r>
              <a:rPr lang="en-US" sz="900" dirty="0">
                <a:solidFill>
                  <a:srgbClr val="808080"/>
                </a:solidFill>
                <a:latin typeface="Consolas" panose="020B0609020204030204" pitchFamily="49" charset="0"/>
              </a:rPr>
              <a:t>JOIN</a:t>
            </a:r>
            <a:r>
              <a:rPr lang="en-US" sz="900" dirty="0">
                <a:solidFill>
                  <a:srgbClr val="000000"/>
                </a:solidFill>
                <a:latin typeface="Consolas" panose="020B0609020204030204" pitchFamily="49" charset="0"/>
              </a:rPr>
              <a:t> CONCEPT c2</a:t>
            </a:r>
          </a:p>
          <a:p>
            <a:pPr marL="0" indent="0">
              <a:buNone/>
            </a:pPr>
            <a:r>
              <a:rPr lang="en-US" sz="900" dirty="0">
                <a:solidFill>
                  <a:srgbClr val="000000"/>
                </a:solidFill>
                <a:latin typeface="Consolas" panose="020B0609020204030204" pitchFamily="49" charset="0"/>
              </a:rPr>
              <a:t>                     </a:t>
            </a:r>
            <a:r>
              <a:rPr lang="en-US" sz="900" dirty="0">
                <a:solidFill>
                  <a:srgbClr val="0000FF"/>
                </a:solidFill>
                <a:latin typeface="Consolas" panose="020B0609020204030204" pitchFamily="49" charset="0"/>
              </a:rPr>
              <a:t>ON</a:t>
            </a:r>
            <a:r>
              <a:rPr lang="en-US" sz="900" dirty="0">
                <a:solidFill>
                  <a:srgbClr val="000000"/>
                </a:solidFill>
                <a:latin typeface="Consolas" panose="020B0609020204030204" pitchFamily="49" charset="0"/>
              </a:rPr>
              <a:t> c2</a:t>
            </a:r>
            <a:r>
              <a:rPr lang="en-US" sz="900" dirty="0">
                <a:solidFill>
                  <a:srgbClr val="808080"/>
                </a:solidFill>
                <a:latin typeface="Consolas" panose="020B0609020204030204" pitchFamily="49" charset="0"/>
              </a:rPr>
              <a:t>.</a:t>
            </a:r>
            <a:r>
              <a:rPr lang="en-US" sz="900" dirty="0">
                <a:solidFill>
                  <a:srgbClr val="000000"/>
                </a:solidFill>
                <a:latin typeface="Consolas" panose="020B0609020204030204" pitchFamily="49" charset="0"/>
              </a:rPr>
              <a:t>CONCEPT_ID </a:t>
            </a:r>
            <a:r>
              <a:rPr lang="en-US" sz="900" dirty="0">
                <a:solidFill>
                  <a:srgbClr val="808080"/>
                </a:solidFill>
                <a:latin typeface="Consolas" panose="020B0609020204030204" pitchFamily="49" charset="0"/>
              </a:rPr>
              <a:t>=</a:t>
            </a:r>
            <a:r>
              <a:rPr lang="en-US" sz="900" dirty="0">
                <a:solidFill>
                  <a:srgbClr val="000000"/>
                </a:solidFill>
                <a:latin typeface="Consolas" panose="020B0609020204030204" pitchFamily="49" charset="0"/>
              </a:rPr>
              <a:t> stcm</a:t>
            </a:r>
            <a:r>
              <a:rPr lang="en-US" sz="900" dirty="0">
                <a:solidFill>
                  <a:srgbClr val="808080"/>
                </a:solidFill>
                <a:latin typeface="Consolas" panose="020B0609020204030204" pitchFamily="49" charset="0"/>
              </a:rPr>
              <a:t>.</a:t>
            </a:r>
            <a:r>
              <a:rPr lang="en-US" sz="900" dirty="0">
                <a:solidFill>
                  <a:srgbClr val="000000"/>
                </a:solidFill>
                <a:latin typeface="Consolas" panose="020B0609020204030204" pitchFamily="49" charset="0"/>
              </a:rPr>
              <a:t>target_concept_id</a:t>
            </a:r>
          </a:p>
          <a:p>
            <a:pPr marL="0" indent="0">
              <a:buNone/>
            </a:pPr>
            <a:r>
              <a:rPr lang="en-US" sz="900" dirty="0">
                <a:solidFill>
                  <a:srgbClr val="000000"/>
                </a:solidFill>
                <a:latin typeface="Consolas" panose="020B0609020204030204" pitchFamily="49" charset="0"/>
              </a:rPr>
              <a:t>       </a:t>
            </a:r>
            <a:r>
              <a:rPr lang="en-US" sz="900" dirty="0">
                <a:solidFill>
                  <a:srgbClr val="0000FF"/>
                </a:solidFill>
                <a:latin typeface="Consolas" panose="020B0609020204030204" pitchFamily="49" charset="0"/>
              </a:rPr>
              <a:t>WHERE</a:t>
            </a:r>
            <a:r>
              <a:rPr lang="en-US" sz="900" dirty="0">
                <a:solidFill>
                  <a:srgbClr val="000000"/>
                </a:solidFill>
                <a:latin typeface="Consolas" panose="020B0609020204030204" pitchFamily="49" charset="0"/>
              </a:rPr>
              <a:t> stcm</a:t>
            </a:r>
            <a:r>
              <a:rPr lang="en-US" sz="900" dirty="0">
                <a:solidFill>
                  <a:srgbClr val="808080"/>
                </a:solidFill>
                <a:latin typeface="Consolas" panose="020B0609020204030204" pitchFamily="49" charset="0"/>
              </a:rPr>
              <a:t>.</a:t>
            </a:r>
            <a:r>
              <a:rPr lang="en-US" sz="900" dirty="0">
                <a:solidFill>
                  <a:srgbClr val="000000"/>
                </a:solidFill>
                <a:latin typeface="Consolas" panose="020B0609020204030204" pitchFamily="49" charset="0"/>
              </a:rPr>
              <a:t>INVALID_REASON </a:t>
            </a:r>
            <a:r>
              <a:rPr lang="en-US" sz="900" dirty="0">
                <a:solidFill>
                  <a:srgbClr val="808080"/>
                </a:solidFill>
                <a:latin typeface="Consolas" panose="020B0609020204030204" pitchFamily="49" charset="0"/>
              </a:rPr>
              <a:t>IS</a:t>
            </a:r>
            <a:r>
              <a:rPr lang="en-US" sz="900" dirty="0">
                <a:solidFill>
                  <a:srgbClr val="000000"/>
                </a:solidFill>
                <a:latin typeface="Consolas" panose="020B0609020204030204" pitchFamily="49" charset="0"/>
              </a:rPr>
              <a:t> </a:t>
            </a:r>
            <a:r>
              <a:rPr lang="en-US" sz="900" dirty="0">
                <a:solidFill>
                  <a:srgbClr val="808080"/>
                </a:solidFill>
                <a:latin typeface="Consolas" panose="020B0609020204030204" pitchFamily="49" charset="0"/>
              </a:rPr>
              <a:t>NULL</a:t>
            </a:r>
            <a:endParaRPr lang="en-US" sz="900" dirty="0">
              <a:solidFill>
                <a:srgbClr val="000000"/>
              </a:solidFill>
              <a:latin typeface="Consolas" panose="020B0609020204030204" pitchFamily="49" charset="0"/>
            </a:endParaRPr>
          </a:p>
          <a:p>
            <a:pPr marL="0" indent="0">
              <a:buNone/>
            </a:pPr>
            <a:r>
              <a:rPr lang="en-US" sz="900" dirty="0">
                <a:solidFill>
                  <a:srgbClr val="808080"/>
                </a:solidFill>
                <a:latin typeface="Consolas" panose="020B0609020204030204" pitchFamily="49" charset="0"/>
              </a:rPr>
              <a:t>)</a:t>
            </a:r>
            <a:endParaRPr lang="en-US" sz="900" dirty="0">
              <a:solidFill>
                <a:srgbClr val="000000"/>
              </a:solidFill>
              <a:latin typeface="Consolas" panose="020B0609020204030204" pitchFamily="49" charset="0"/>
            </a:endParaRPr>
          </a:p>
          <a:p>
            <a:pPr marL="0" indent="0">
              <a:buNone/>
            </a:pPr>
            <a:r>
              <a:rPr lang="en-US" sz="900" dirty="0">
                <a:solidFill>
                  <a:srgbClr val="0000FF"/>
                </a:solidFill>
                <a:latin typeface="Consolas" panose="020B0609020204030204" pitchFamily="49" charset="0"/>
              </a:rPr>
              <a:t>SELECT</a:t>
            </a:r>
            <a:r>
              <a:rPr lang="en-US" sz="900" dirty="0">
                <a:solidFill>
                  <a:srgbClr val="000000"/>
                </a:solidFill>
                <a:latin typeface="Consolas" panose="020B0609020204030204" pitchFamily="49" charset="0"/>
              </a:rPr>
              <a:t> TARGET_CONCEPT_ID</a:t>
            </a:r>
            <a:r>
              <a:rPr lang="en-US" sz="900" dirty="0">
                <a:solidFill>
                  <a:srgbClr val="808080"/>
                </a:solidFill>
                <a:latin typeface="Consolas" panose="020B0609020204030204" pitchFamily="49" charset="0"/>
              </a:rPr>
              <a:t>,</a:t>
            </a:r>
            <a:r>
              <a:rPr lang="en-US" sz="900" dirty="0">
                <a:solidFill>
                  <a:srgbClr val="000000"/>
                </a:solidFill>
                <a:latin typeface="Consolas" panose="020B0609020204030204" pitchFamily="49" charset="0"/>
              </a:rPr>
              <a:t> TARGET_CONCEPT_NAME</a:t>
            </a:r>
            <a:r>
              <a:rPr lang="en-US" sz="900" dirty="0">
                <a:solidFill>
                  <a:srgbClr val="808080"/>
                </a:solidFill>
                <a:latin typeface="Consolas" panose="020B0609020204030204" pitchFamily="49" charset="0"/>
              </a:rPr>
              <a:t>,</a:t>
            </a:r>
            <a:r>
              <a:rPr lang="en-US" sz="900" dirty="0">
                <a:solidFill>
                  <a:srgbClr val="000000"/>
                </a:solidFill>
                <a:latin typeface="Consolas" panose="020B0609020204030204" pitchFamily="49" charset="0"/>
              </a:rPr>
              <a:t> TARGET_DOMAIN_ID</a:t>
            </a:r>
          </a:p>
          <a:p>
            <a:pPr marL="0" indent="0">
              <a:buNone/>
            </a:pPr>
            <a:r>
              <a:rPr lang="en-US" sz="900" dirty="0">
                <a:solidFill>
                  <a:srgbClr val="0000FF"/>
                </a:solidFill>
                <a:latin typeface="Consolas" panose="020B0609020204030204" pitchFamily="49" charset="0"/>
              </a:rPr>
              <a:t>FROM</a:t>
            </a:r>
            <a:r>
              <a:rPr lang="en-US" sz="900" dirty="0">
                <a:solidFill>
                  <a:srgbClr val="000000"/>
                </a:solidFill>
                <a:latin typeface="Consolas" panose="020B0609020204030204" pitchFamily="49" charset="0"/>
              </a:rPr>
              <a:t> CTE_VOCAB_MAP</a:t>
            </a:r>
          </a:p>
          <a:p>
            <a:pPr marL="0" indent="0">
              <a:buNone/>
            </a:pPr>
            <a:r>
              <a:rPr lang="en-US" sz="900" dirty="0">
                <a:solidFill>
                  <a:srgbClr val="0000FF"/>
                </a:solidFill>
                <a:latin typeface="Consolas" panose="020B0609020204030204" pitchFamily="49" charset="0"/>
              </a:rPr>
              <a:t>WHERE</a:t>
            </a:r>
            <a:r>
              <a:rPr lang="en-US" sz="900" dirty="0">
                <a:solidFill>
                  <a:srgbClr val="000000"/>
                </a:solidFill>
                <a:latin typeface="Consolas" panose="020B0609020204030204" pitchFamily="49" charset="0"/>
              </a:rPr>
              <a:t> SOURCE_CODE </a:t>
            </a:r>
            <a:r>
              <a:rPr lang="en-US" sz="900" dirty="0">
                <a:solidFill>
                  <a:srgbClr val="808080"/>
                </a:solidFill>
                <a:latin typeface="Consolas" panose="020B0609020204030204" pitchFamily="49" charset="0"/>
              </a:rPr>
              <a:t>=</a:t>
            </a:r>
            <a:r>
              <a:rPr lang="en-US" sz="900" dirty="0">
                <a:solidFill>
                  <a:srgbClr val="000000"/>
                </a:solidFill>
                <a:latin typeface="Consolas" panose="020B0609020204030204" pitchFamily="49" charset="0"/>
              </a:rPr>
              <a:t> </a:t>
            </a:r>
            <a:r>
              <a:rPr lang="en-US" sz="900" dirty="0">
                <a:solidFill>
                  <a:srgbClr val="FF0000"/>
                </a:solidFill>
                <a:highlight>
                  <a:srgbClr val="FFFF00"/>
                </a:highlight>
                <a:latin typeface="Consolas" panose="020B0609020204030204" pitchFamily="49" charset="0"/>
              </a:rPr>
              <a:t>'N94.6'</a:t>
            </a:r>
            <a:endParaRPr lang="en-US" sz="900" dirty="0">
              <a:solidFill>
                <a:srgbClr val="000000"/>
              </a:solidFill>
              <a:highlight>
                <a:srgbClr val="FFFF00"/>
              </a:highlight>
              <a:latin typeface="Consolas" panose="020B0609020204030204" pitchFamily="49" charset="0"/>
            </a:endParaRPr>
          </a:p>
          <a:p>
            <a:pPr marL="0" indent="0">
              <a:buNone/>
            </a:pPr>
            <a:r>
              <a:rPr lang="en-US" sz="900" dirty="0">
                <a:solidFill>
                  <a:srgbClr val="808080"/>
                </a:solidFill>
                <a:latin typeface="Consolas" panose="020B0609020204030204" pitchFamily="49" charset="0"/>
              </a:rPr>
              <a:t>AND</a:t>
            </a:r>
            <a:r>
              <a:rPr lang="en-US" sz="900" dirty="0">
                <a:solidFill>
                  <a:srgbClr val="000000"/>
                </a:solidFill>
                <a:latin typeface="Consolas" panose="020B0609020204030204" pitchFamily="49" charset="0"/>
              </a:rPr>
              <a:t> SOURCE_VOCABULARY_ID </a:t>
            </a:r>
            <a:r>
              <a:rPr lang="en-US" sz="900" dirty="0">
                <a:solidFill>
                  <a:srgbClr val="808080"/>
                </a:solidFill>
                <a:latin typeface="Consolas" panose="020B0609020204030204" pitchFamily="49" charset="0"/>
              </a:rPr>
              <a:t>=</a:t>
            </a:r>
            <a:r>
              <a:rPr lang="en-US" sz="900" dirty="0">
                <a:solidFill>
                  <a:srgbClr val="000000"/>
                </a:solidFill>
                <a:latin typeface="Consolas" panose="020B0609020204030204" pitchFamily="49" charset="0"/>
              </a:rPr>
              <a:t> </a:t>
            </a:r>
            <a:r>
              <a:rPr lang="en-US" sz="900" dirty="0">
                <a:solidFill>
                  <a:srgbClr val="FF0000"/>
                </a:solidFill>
                <a:highlight>
                  <a:srgbClr val="FFFF00"/>
                </a:highlight>
                <a:latin typeface="Consolas" panose="020B0609020204030204" pitchFamily="49" charset="0"/>
              </a:rPr>
              <a:t>'ICD10CM'</a:t>
            </a:r>
            <a:endParaRPr lang="en-US" sz="900" dirty="0">
              <a:solidFill>
                <a:srgbClr val="000000"/>
              </a:solidFill>
              <a:highlight>
                <a:srgbClr val="FFFF00"/>
              </a:highlight>
              <a:latin typeface="Consolas" panose="020B0609020204030204" pitchFamily="49" charset="0"/>
            </a:endParaRPr>
          </a:p>
          <a:p>
            <a:pPr marL="0" indent="0">
              <a:buNone/>
            </a:pPr>
            <a:r>
              <a:rPr lang="en-US" sz="900" dirty="0">
                <a:solidFill>
                  <a:srgbClr val="808080"/>
                </a:solidFill>
                <a:latin typeface="Consolas" panose="020B0609020204030204" pitchFamily="49" charset="0"/>
              </a:rPr>
              <a:t>AND</a:t>
            </a:r>
            <a:r>
              <a:rPr lang="en-US" sz="900" dirty="0">
                <a:solidFill>
                  <a:srgbClr val="000000"/>
                </a:solidFill>
                <a:latin typeface="Consolas" panose="020B0609020204030204" pitchFamily="49" charset="0"/>
              </a:rPr>
              <a:t> TARGET_STANDARD_CONCEPT </a:t>
            </a:r>
            <a:r>
              <a:rPr lang="en-US" sz="900" dirty="0">
                <a:solidFill>
                  <a:srgbClr val="808080"/>
                </a:solidFill>
                <a:latin typeface="Consolas" panose="020B0609020204030204" pitchFamily="49" charset="0"/>
              </a:rPr>
              <a:t>=</a:t>
            </a:r>
            <a:r>
              <a:rPr lang="en-US" sz="900" dirty="0">
                <a:solidFill>
                  <a:srgbClr val="000000"/>
                </a:solidFill>
                <a:latin typeface="Consolas" panose="020B0609020204030204" pitchFamily="49" charset="0"/>
              </a:rPr>
              <a:t> </a:t>
            </a:r>
            <a:r>
              <a:rPr lang="en-US" sz="900" dirty="0">
                <a:solidFill>
                  <a:srgbClr val="FF0000"/>
                </a:solidFill>
                <a:latin typeface="Consolas" panose="020B0609020204030204" pitchFamily="49" charset="0"/>
              </a:rPr>
              <a:t>'S'</a:t>
            </a:r>
            <a:endParaRPr lang="en-US" sz="900" dirty="0"/>
          </a:p>
        </p:txBody>
      </p:sp>
      <p:sp>
        <p:nvSpPr>
          <p:cNvPr id="4" name="Slide Number Placeholder 3">
            <a:extLst>
              <a:ext uri="{FF2B5EF4-FFF2-40B4-BE49-F238E27FC236}">
                <a16:creationId xmlns:a16="http://schemas.microsoft.com/office/drawing/2014/main" id="{843D652D-A660-491C-B03C-C43BD8E4E9AC}"/>
              </a:ext>
            </a:extLst>
          </p:cNvPr>
          <p:cNvSpPr>
            <a:spLocks noGrp="1"/>
          </p:cNvSpPr>
          <p:nvPr>
            <p:ph type="sldNum" sz="quarter" idx="4"/>
          </p:nvPr>
        </p:nvSpPr>
        <p:spPr/>
        <p:txBody>
          <a:bodyPr/>
          <a:lstStyle/>
          <a:p>
            <a:fld id="{444583ED-F364-40B3-B25B-483B5033DFA3}" type="slidenum">
              <a:rPr lang="en-US" smtClean="0"/>
              <a:pPr/>
              <a:t>72</a:t>
            </a:fld>
            <a:endParaRPr lang="en-US" dirty="0"/>
          </a:p>
        </p:txBody>
      </p:sp>
      <p:pic>
        <p:nvPicPr>
          <p:cNvPr id="7" name="Picture 8" descr="Related image">
            <a:extLst>
              <a:ext uri="{FF2B5EF4-FFF2-40B4-BE49-F238E27FC236}">
                <a16:creationId xmlns:a16="http://schemas.microsoft.com/office/drawing/2014/main" id="{2F219438-FED6-4F94-9155-BACDE39AD6B2}"/>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9601200" y="42614"/>
            <a:ext cx="1022192" cy="993230"/>
          </a:xfrm>
          <a:prstGeom prst="rect">
            <a:avLst/>
          </a:prstGeom>
          <a:noFill/>
          <a:extLst>
            <a:ext uri="{909E8E84-426E-40DD-AFC4-6F175D3DCCD1}">
              <a14:hiddenFill xmlns:a14="http://schemas.microsoft.com/office/drawing/2010/main">
                <a:solidFill>
                  <a:srgbClr val="FFFFFF"/>
                </a:solidFill>
              </a14:hiddenFill>
            </a:ext>
          </a:extLst>
        </p:spPr>
      </p:pic>
      <p:sp>
        <p:nvSpPr>
          <p:cNvPr id="6" name="Frame 5">
            <a:extLst>
              <a:ext uri="{FF2B5EF4-FFF2-40B4-BE49-F238E27FC236}">
                <a16:creationId xmlns:a16="http://schemas.microsoft.com/office/drawing/2014/main" id="{67F7B5DA-AB89-4E2D-90BA-B6C4AF2BD98C}"/>
              </a:ext>
            </a:extLst>
          </p:cNvPr>
          <p:cNvSpPr/>
          <p:nvPr/>
        </p:nvSpPr>
        <p:spPr>
          <a:xfrm>
            <a:off x="1698172" y="5255228"/>
            <a:ext cx="4778829" cy="1050923"/>
          </a:xfrm>
          <a:prstGeom prst="frame">
            <a:avLst>
              <a:gd name="adj1" fmla="val 3094"/>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solidFill>
                <a:schemeClr val="tx1"/>
              </a:solidFill>
            </a:endParaRPr>
          </a:p>
        </p:txBody>
      </p:sp>
      <p:sp>
        <p:nvSpPr>
          <p:cNvPr id="8" name="Rectangle: Rounded Corners 7">
            <a:extLst>
              <a:ext uri="{FF2B5EF4-FFF2-40B4-BE49-F238E27FC236}">
                <a16:creationId xmlns:a16="http://schemas.microsoft.com/office/drawing/2014/main" id="{8D267B8B-9B61-454D-83D6-B4F4C804C9BA}"/>
              </a:ext>
            </a:extLst>
          </p:cNvPr>
          <p:cNvSpPr/>
          <p:nvPr/>
        </p:nvSpPr>
        <p:spPr>
          <a:xfrm>
            <a:off x="2253345" y="3673478"/>
            <a:ext cx="3145971" cy="140425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Look up your source Code here</a:t>
            </a:r>
          </a:p>
        </p:txBody>
      </p:sp>
    </p:spTree>
    <p:extLst>
      <p:ext uri="{BB962C8B-B14F-4D97-AF65-F5344CB8AC3E}">
        <p14:creationId xmlns:p14="http://schemas.microsoft.com/office/powerpoint/2010/main" val="406901044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9595DB-441C-96AA-EFE4-93A6F746CC87}"/>
              </a:ext>
            </a:extLst>
          </p:cNvPr>
          <p:cNvSpPr>
            <a:spLocks noGrp="1"/>
          </p:cNvSpPr>
          <p:nvPr>
            <p:ph type="title"/>
          </p:nvPr>
        </p:nvSpPr>
        <p:spPr/>
        <p:txBody>
          <a:bodyPr/>
          <a:lstStyle/>
          <a:p>
            <a:r>
              <a:rPr lang="en-US" dirty="0"/>
              <a:t>CONDITION_OCCURRENCE</a:t>
            </a:r>
          </a:p>
        </p:txBody>
      </p:sp>
      <p:sp>
        <p:nvSpPr>
          <p:cNvPr id="3" name="Content Placeholder 2">
            <a:extLst>
              <a:ext uri="{FF2B5EF4-FFF2-40B4-BE49-F238E27FC236}">
                <a16:creationId xmlns:a16="http://schemas.microsoft.com/office/drawing/2014/main" id="{BC1C856E-2860-B329-C012-E132CAE43B0C}"/>
              </a:ext>
            </a:extLst>
          </p:cNvPr>
          <p:cNvSpPr>
            <a:spLocks noGrp="1"/>
          </p:cNvSpPr>
          <p:nvPr>
            <p:ph idx="1"/>
          </p:nvPr>
        </p:nvSpPr>
        <p:spPr>
          <a:xfrm>
            <a:off x="600364" y="1219204"/>
            <a:ext cx="3749964" cy="4906963"/>
          </a:xfrm>
        </p:spPr>
        <p:txBody>
          <a:bodyPr>
            <a:normAutofit/>
          </a:bodyPr>
          <a:lstStyle/>
          <a:p>
            <a:r>
              <a:rPr lang="en-US" sz="2800" dirty="0"/>
              <a:t>Check the raw data to understand domain movement of codes.</a:t>
            </a:r>
          </a:p>
          <a:p>
            <a:r>
              <a:rPr lang="en-US" sz="2800" dirty="0"/>
              <a:t>Data in the native “conditions” table will go to the table based on the domain of the mapped standard concept</a:t>
            </a:r>
          </a:p>
        </p:txBody>
      </p:sp>
      <p:sp>
        <p:nvSpPr>
          <p:cNvPr id="4" name="Slide Number Placeholder 3">
            <a:extLst>
              <a:ext uri="{FF2B5EF4-FFF2-40B4-BE49-F238E27FC236}">
                <a16:creationId xmlns:a16="http://schemas.microsoft.com/office/drawing/2014/main" id="{1FD3468A-0362-4878-6AEA-2C3E66485CBA}"/>
              </a:ext>
            </a:extLst>
          </p:cNvPr>
          <p:cNvSpPr>
            <a:spLocks noGrp="1"/>
          </p:cNvSpPr>
          <p:nvPr>
            <p:ph type="sldNum" sz="quarter" idx="4"/>
          </p:nvPr>
        </p:nvSpPr>
        <p:spPr/>
        <p:txBody>
          <a:bodyPr/>
          <a:lstStyle/>
          <a:p>
            <a:fld id="{444583ED-F364-40B3-B25B-483B5033DFA3}" type="slidenum">
              <a:rPr lang="en-US" smtClean="0"/>
              <a:pPr/>
              <a:t>73</a:t>
            </a:fld>
            <a:endParaRPr lang="en-US"/>
          </a:p>
        </p:txBody>
      </p:sp>
      <p:sp>
        <p:nvSpPr>
          <p:cNvPr id="6" name="TextBox 5">
            <a:extLst>
              <a:ext uri="{FF2B5EF4-FFF2-40B4-BE49-F238E27FC236}">
                <a16:creationId xmlns:a16="http://schemas.microsoft.com/office/drawing/2014/main" id="{1FF4D803-0B0D-AAD6-72A7-EF8C2ACF5396}"/>
              </a:ext>
            </a:extLst>
          </p:cNvPr>
          <p:cNvSpPr txBox="1"/>
          <p:nvPr/>
        </p:nvSpPr>
        <p:spPr>
          <a:xfrm>
            <a:off x="0" y="6520934"/>
            <a:ext cx="8220364" cy="369332"/>
          </a:xfrm>
          <a:prstGeom prst="rect">
            <a:avLst/>
          </a:prstGeom>
          <a:noFill/>
        </p:spPr>
        <p:txBody>
          <a:bodyPr wrap="square">
            <a:spAutoFit/>
          </a:bodyPr>
          <a:lstStyle/>
          <a:p>
            <a:r>
              <a:rPr lang="en-US" dirty="0">
                <a:hlinkClick r:id="rId2"/>
              </a:rPr>
              <a:t>https://ohdsi.github.io/ETL-Synthea/articles/condition_occurrence.html</a:t>
            </a:r>
            <a:endParaRPr lang="en-US" dirty="0"/>
          </a:p>
        </p:txBody>
      </p:sp>
      <p:pic>
        <p:nvPicPr>
          <p:cNvPr id="7" name="Picture 6">
            <a:extLst>
              <a:ext uri="{FF2B5EF4-FFF2-40B4-BE49-F238E27FC236}">
                <a16:creationId xmlns:a16="http://schemas.microsoft.com/office/drawing/2014/main" id="{DBEABA0B-CABB-19AE-92F4-B2315ACD300E}"/>
              </a:ext>
            </a:extLst>
          </p:cNvPr>
          <p:cNvPicPr>
            <a:picLocks noChangeAspect="1"/>
          </p:cNvPicPr>
          <p:nvPr/>
        </p:nvPicPr>
        <p:blipFill>
          <a:blip r:embed="rId3"/>
          <a:stretch>
            <a:fillRect/>
          </a:stretch>
        </p:blipFill>
        <p:spPr>
          <a:xfrm>
            <a:off x="4531014" y="1107286"/>
            <a:ext cx="7378700" cy="5130800"/>
          </a:xfrm>
          <a:prstGeom prst="rect">
            <a:avLst/>
          </a:prstGeom>
          <a:ln w="28575">
            <a:solidFill>
              <a:schemeClr val="tx1"/>
            </a:solidFill>
          </a:ln>
        </p:spPr>
      </p:pic>
    </p:spTree>
    <p:extLst>
      <p:ext uri="{BB962C8B-B14F-4D97-AF65-F5344CB8AC3E}">
        <p14:creationId xmlns:p14="http://schemas.microsoft.com/office/powerpoint/2010/main" val="233223160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39A993-866D-0756-DE31-6490E5C6E7F2}"/>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73E06659-20C5-7417-5223-A76934FB9A54}"/>
              </a:ext>
            </a:extLst>
          </p:cNvPr>
          <p:cNvSpPr>
            <a:spLocks noGrp="1"/>
          </p:cNvSpPr>
          <p:nvPr>
            <p:ph type="title"/>
          </p:nvPr>
        </p:nvSpPr>
        <p:spPr>
          <a:xfrm>
            <a:off x="1832663" y="28185"/>
            <a:ext cx="9813236" cy="838200"/>
          </a:xfrm>
        </p:spPr>
        <p:txBody>
          <a:bodyPr/>
          <a:lstStyle/>
          <a:p>
            <a:r>
              <a:rPr lang="en-US"/>
              <a:t>Synthea Tables</a:t>
            </a:r>
          </a:p>
        </p:txBody>
      </p:sp>
      <p:graphicFrame>
        <p:nvGraphicFramePr>
          <p:cNvPr id="8" name="Content Placeholder 6">
            <a:extLst>
              <a:ext uri="{FF2B5EF4-FFF2-40B4-BE49-F238E27FC236}">
                <a16:creationId xmlns:a16="http://schemas.microsoft.com/office/drawing/2014/main" id="{3D01566D-DDD6-5977-42A6-847EFE38123A}"/>
              </a:ext>
            </a:extLst>
          </p:cNvPr>
          <p:cNvGraphicFramePr>
            <a:graphicFrameLocks noGrp="1"/>
          </p:cNvGraphicFramePr>
          <p:nvPr>
            <p:ph idx="1"/>
          </p:nvPr>
        </p:nvGraphicFramePr>
        <p:xfrm>
          <a:off x="1832662" y="866385"/>
          <a:ext cx="9949435" cy="5679150"/>
        </p:xfrm>
        <a:graphic>
          <a:graphicData uri="http://schemas.openxmlformats.org/drawingml/2006/table">
            <a:tbl>
              <a:tblPr/>
              <a:tblGrid>
                <a:gridCol w="3946689">
                  <a:extLst>
                    <a:ext uri="{9D8B030D-6E8A-4147-A177-3AD203B41FA5}">
                      <a16:colId xmlns:a16="http://schemas.microsoft.com/office/drawing/2014/main" val="1835523396"/>
                    </a:ext>
                  </a:extLst>
                </a:gridCol>
                <a:gridCol w="6002746">
                  <a:extLst>
                    <a:ext uri="{9D8B030D-6E8A-4147-A177-3AD203B41FA5}">
                      <a16:colId xmlns:a16="http://schemas.microsoft.com/office/drawing/2014/main" val="2246338279"/>
                    </a:ext>
                  </a:extLst>
                </a:gridCol>
              </a:tblGrid>
              <a:tr h="260817">
                <a:tc>
                  <a:txBody>
                    <a:bodyPr/>
                    <a:lstStyle/>
                    <a:p>
                      <a:r>
                        <a:rPr lang="en-US" sz="1400" b="1" u="none">
                          <a:effectLst/>
                          <a:latin typeface="+mn-lt"/>
                        </a:rPr>
                        <a:t>File</a:t>
                      </a:r>
                    </a:p>
                  </a:txBody>
                  <a:tcPr marL="73946" marR="73946" marT="34129" marB="341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r>
                        <a:rPr lang="en-US" sz="1400" b="1">
                          <a:effectLst/>
                          <a:latin typeface="+mn-lt"/>
                        </a:rPr>
                        <a:t>Description</a:t>
                      </a:r>
                    </a:p>
                  </a:txBody>
                  <a:tcPr marL="73946" marR="73946" marT="34129" marB="341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4000223477"/>
                  </a:ext>
                </a:extLst>
              </a:tr>
              <a:tr h="260817">
                <a:tc>
                  <a:txBody>
                    <a:bodyPr/>
                    <a:lstStyle/>
                    <a:p>
                      <a:r>
                        <a:rPr lang="en-US" sz="1400" u="none" strike="noStrike">
                          <a:solidFill>
                            <a:srgbClr val="0366D6"/>
                          </a:solidFill>
                          <a:effectLst/>
                          <a:latin typeface="+mn-lt"/>
                          <a:hlinkClick r:id="rId3"/>
                        </a:rPr>
                        <a:t>allergies.csv</a:t>
                      </a:r>
                      <a:endParaRPr lang="en-US" sz="1400" u="none">
                        <a:effectLst/>
                        <a:latin typeface="+mn-lt"/>
                      </a:endParaRPr>
                    </a:p>
                  </a:txBody>
                  <a:tcPr marL="73946" marR="73946" marT="34129" marB="341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US" sz="1400">
                          <a:effectLst/>
                          <a:latin typeface="+mn-lt"/>
                        </a:rPr>
                        <a:t>Patient allergy data.</a:t>
                      </a:r>
                    </a:p>
                  </a:txBody>
                  <a:tcPr marL="73946" marR="73946" marT="34129" marB="341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352566462"/>
                  </a:ext>
                </a:extLst>
              </a:tr>
              <a:tr h="322669">
                <a:tc>
                  <a:txBody>
                    <a:bodyPr/>
                    <a:lstStyle/>
                    <a:p>
                      <a:r>
                        <a:rPr lang="en-US" sz="1400" u="none" strike="noStrike">
                          <a:solidFill>
                            <a:srgbClr val="0366D6"/>
                          </a:solidFill>
                          <a:effectLst/>
                          <a:latin typeface="+mn-lt"/>
                          <a:hlinkClick r:id="rId4"/>
                        </a:rPr>
                        <a:t>careplans.csv</a:t>
                      </a:r>
                      <a:endParaRPr lang="en-US" sz="1400" u="none">
                        <a:effectLst/>
                        <a:latin typeface="+mn-lt"/>
                      </a:endParaRPr>
                    </a:p>
                  </a:txBody>
                  <a:tcPr marL="73946" marR="73946" marT="34129" marB="341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6F8FA"/>
                    </a:solidFill>
                  </a:tcPr>
                </a:tc>
                <a:tc>
                  <a:txBody>
                    <a:bodyPr/>
                    <a:lstStyle/>
                    <a:p>
                      <a:r>
                        <a:rPr lang="en-US" sz="1400">
                          <a:effectLst/>
                          <a:latin typeface="+mn-lt"/>
                        </a:rPr>
                        <a:t>Patient care plan data, including goals.</a:t>
                      </a:r>
                    </a:p>
                  </a:txBody>
                  <a:tcPr marL="73946" marR="73946" marT="34129" marB="341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6F8FA"/>
                    </a:solidFill>
                  </a:tcPr>
                </a:tc>
                <a:extLst>
                  <a:ext uri="{0D108BD9-81ED-4DB2-BD59-A6C34878D82A}">
                    <a16:rowId xmlns:a16="http://schemas.microsoft.com/office/drawing/2014/main" val="4186690816"/>
                  </a:ext>
                </a:extLst>
              </a:tr>
              <a:tr h="322669">
                <a:tc>
                  <a:txBody>
                    <a:bodyPr/>
                    <a:lstStyle/>
                    <a:p>
                      <a:pPr lvl="0">
                        <a:buNone/>
                      </a:pPr>
                      <a:r>
                        <a:rPr lang="en-US" sz="1400" b="0" i="0" u="none" kern="1200">
                          <a:solidFill>
                            <a:schemeClr val="tx1"/>
                          </a:solidFill>
                          <a:effectLst/>
                          <a:latin typeface="+mn-lt"/>
                          <a:ea typeface="+mn-ea"/>
                          <a:cs typeface="+mn-cs"/>
                          <a:hlinkClick r:id="rId5"/>
                        </a:rPr>
                        <a:t>claims.csv</a:t>
                      </a:r>
                      <a:endParaRPr lang="en-US" sz="1400" u="none" strike="noStrike">
                        <a:solidFill>
                          <a:srgbClr val="0366D6"/>
                        </a:solidFill>
                        <a:effectLst/>
                        <a:latin typeface="+mn-lt"/>
                      </a:endParaRPr>
                    </a:p>
                  </a:txBody>
                  <a:tcPr marL="73945" marR="73945" marT="34129" marB="34129" anchor="ctr">
                    <a:lnL w="12700">
                      <a:solidFill>
                        <a:schemeClr val="tx1"/>
                      </a:solidFill>
                    </a:lnL>
                    <a:lnR w="12700">
                      <a:solidFill>
                        <a:schemeClr val="tx1"/>
                      </a:solidFill>
                    </a:lnR>
                    <a:lnT w="12700">
                      <a:solidFill>
                        <a:schemeClr val="tx1"/>
                      </a:solidFill>
                    </a:lnT>
                    <a:lnB w="12700" cap="flat" cmpd="sng" algn="ctr">
                      <a:solidFill>
                        <a:schemeClr val="tx1"/>
                      </a:solidFill>
                      <a:prstDash val="solid"/>
                      <a:round/>
                      <a:headEnd type="none" w="med" len="med"/>
                      <a:tailEnd type="none" w="med" len="med"/>
                    </a:lnB>
                    <a:solidFill>
                      <a:srgbClr val="F6F8FA"/>
                    </a:solidFill>
                  </a:tcPr>
                </a:tc>
                <a:tc>
                  <a:txBody>
                    <a:bodyPr/>
                    <a:lstStyle/>
                    <a:p>
                      <a:pPr lvl="0">
                        <a:buNone/>
                      </a:pPr>
                      <a:r>
                        <a:rPr lang="en-US" sz="1400" b="0" i="0" kern="1200">
                          <a:solidFill>
                            <a:schemeClr val="tx1"/>
                          </a:solidFill>
                          <a:effectLst/>
                          <a:latin typeface="+mn-lt"/>
                          <a:ea typeface="+mn-ea"/>
                          <a:cs typeface="+mn-cs"/>
                        </a:rPr>
                        <a:t>Patient claim data.</a:t>
                      </a:r>
                      <a:endParaRPr lang="en-US" sz="1400">
                        <a:effectLst/>
                        <a:latin typeface="+mn-lt"/>
                      </a:endParaRPr>
                    </a:p>
                  </a:txBody>
                  <a:tcPr marL="73945" marR="73945" marT="34129" marB="34129" anchor="ctr">
                    <a:lnL w="12700">
                      <a:solidFill>
                        <a:schemeClr val="tx1"/>
                      </a:solidFill>
                    </a:lnL>
                    <a:lnR w="12700">
                      <a:solidFill>
                        <a:schemeClr val="tx1"/>
                      </a:solidFill>
                    </a:lnR>
                    <a:lnT w="12700">
                      <a:solidFill>
                        <a:schemeClr val="tx1"/>
                      </a:solidFill>
                    </a:lnT>
                    <a:lnB w="12700" cap="flat" cmpd="sng" algn="ctr">
                      <a:solidFill>
                        <a:schemeClr val="tx1"/>
                      </a:solidFill>
                      <a:prstDash val="solid"/>
                      <a:round/>
                      <a:headEnd type="none" w="med" len="med"/>
                      <a:tailEnd type="none" w="med" len="med"/>
                    </a:lnB>
                    <a:solidFill>
                      <a:srgbClr val="F6F8FA"/>
                    </a:solidFill>
                  </a:tcPr>
                </a:tc>
                <a:extLst>
                  <a:ext uri="{0D108BD9-81ED-4DB2-BD59-A6C34878D82A}">
                    <a16:rowId xmlns:a16="http://schemas.microsoft.com/office/drawing/2014/main" val="3000405468"/>
                  </a:ext>
                </a:extLst>
              </a:tr>
              <a:tr h="32266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u="none">
                          <a:effectLst/>
                          <a:latin typeface="+mn-lt"/>
                          <a:hlinkClick r:id="rId6"/>
                        </a:rPr>
                        <a:t>claims_transactions.csv</a:t>
                      </a:r>
                      <a:endParaRPr lang="en-US" sz="1400" u="none">
                        <a:effectLst/>
                        <a:latin typeface="+mn-lt"/>
                      </a:endParaRPr>
                    </a:p>
                  </a:txBody>
                  <a:tcPr marL="73945" marR="73945" marT="34129" marB="34129" anchor="ctr">
                    <a:lnL w="12700">
                      <a:solidFill>
                        <a:schemeClr val="tx1"/>
                      </a:solid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6F8FA"/>
                    </a:solidFill>
                  </a:tcPr>
                </a:tc>
                <a:tc>
                  <a:txBody>
                    <a:bodyPr/>
                    <a:lstStyle/>
                    <a:p>
                      <a:pPr lvl="0">
                        <a:buNone/>
                      </a:pPr>
                      <a:r>
                        <a:rPr lang="en-US" sz="1400" b="0" i="0" kern="1200">
                          <a:solidFill>
                            <a:schemeClr val="tx1"/>
                          </a:solidFill>
                          <a:effectLst/>
                          <a:latin typeface="+mn-lt"/>
                          <a:ea typeface="+mn-ea"/>
                          <a:cs typeface="+mn-cs"/>
                        </a:rPr>
                        <a:t>Transactions per line item per claim</a:t>
                      </a:r>
                      <a:endParaRPr lang="en-US" sz="1400">
                        <a:effectLst/>
                        <a:latin typeface="+mn-lt"/>
                      </a:endParaRPr>
                    </a:p>
                  </a:txBody>
                  <a:tcPr marL="73945" marR="73945" marT="34129" marB="34129" anchor="ctr">
                    <a:lnL w="12700" cap="flat" cmpd="sng" algn="ctr">
                      <a:solidFill>
                        <a:schemeClr val="tx1"/>
                      </a:solidFill>
                      <a:prstDash val="solid"/>
                      <a:round/>
                      <a:headEnd type="none" w="med" len="med"/>
                      <a:tailEnd type="none" w="med" len="med"/>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6F8FA"/>
                    </a:solidFill>
                  </a:tcPr>
                </a:tc>
                <a:extLst>
                  <a:ext uri="{0D108BD9-81ED-4DB2-BD59-A6C34878D82A}">
                    <a16:rowId xmlns:a16="http://schemas.microsoft.com/office/drawing/2014/main" val="2525611479"/>
                  </a:ext>
                </a:extLst>
              </a:tr>
              <a:tr h="260817">
                <a:tc>
                  <a:txBody>
                    <a:bodyPr/>
                    <a:lstStyle/>
                    <a:p>
                      <a:r>
                        <a:rPr lang="en-US" sz="1400" u="none" strike="noStrike">
                          <a:solidFill>
                            <a:srgbClr val="0366D6"/>
                          </a:solidFill>
                          <a:effectLst/>
                          <a:latin typeface="+mn-lt"/>
                          <a:hlinkClick r:id="rId7"/>
                        </a:rPr>
                        <a:t>conditions.csv</a:t>
                      </a:r>
                      <a:endParaRPr lang="en-US" sz="1400" u="none">
                        <a:effectLst/>
                        <a:latin typeface="+mn-lt"/>
                      </a:endParaRPr>
                    </a:p>
                  </a:txBody>
                  <a:tcPr marL="73946" marR="73946" marT="34129" marB="341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US" sz="1400">
                          <a:effectLst/>
                          <a:latin typeface="+mn-lt"/>
                        </a:rPr>
                        <a:t>Patient conditions or diagnoses.</a:t>
                      </a:r>
                    </a:p>
                  </a:txBody>
                  <a:tcPr marL="73946" marR="73946" marT="34129" marB="341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554946786"/>
                  </a:ext>
                </a:extLst>
              </a:tr>
              <a:tr h="26081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u="none">
                          <a:effectLst/>
                          <a:latin typeface="+mn-lt"/>
                          <a:hlinkClick r:id="rId8"/>
                        </a:rPr>
                        <a:t>devices.csv</a:t>
                      </a:r>
                      <a:endParaRPr lang="en-US" sz="1400" u="none">
                        <a:effectLst/>
                        <a:latin typeface="+mn-lt"/>
                      </a:endParaRPr>
                    </a:p>
                  </a:txBody>
                  <a:tcPr marL="73946" marR="73946" marT="34129" marB="341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US" sz="1400">
                          <a:effectLst/>
                          <a:latin typeface="+mn-lt"/>
                        </a:rPr>
                        <a:t>Patient-affixed permanent and semi-permanent devices.</a:t>
                      </a:r>
                    </a:p>
                  </a:txBody>
                  <a:tcPr marL="73946" marR="73946" marT="34129" marB="341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469048946"/>
                  </a:ext>
                </a:extLst>
              </a:tr>
              <a:tr h="260817">
                <a:tc>
                  <a:txBody>
                    <a:bodyPr/>
                    <a:lstStyle/>
                    <a:p>
                      <a:r>
                        <a:rPr lang="en-US" sz="1400" u="none" strike="noStrike">
                          <a:solidFill>
                            <a:srgbClr val="0366D6"/>
                          </a:solidFill>
                          <a:effectLst/>
                          <a:latin typeface="+mn-lt"/>
                          <a:hlinkClick r:id="rId9"/>
                        </a:rPr>
                        <a:t>encounters.csv</a:t>
                      </a:r>
                      <a:endParaRPr lang="en-US" sz="1400" u="none">
                        <a:effectLst/>
                        <a:latin typeface="+mn-lt"/>
                      </a:endParaRPr>
                    </a:p>
                  </a:txBody>
                  <a:tcPr marL="73946" marR="73946" marT="34129" marB="341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6F8FA"/>
                    </a:solidFill>
                  </a:tcPr>
                </a:tc>
                <a:tc>
                  <a:txBody>
                    <a:bodyPr/>
                    <a:lstStyle/>
                    <a:p>
                      <a:r>
                        <a:rPr lang="en-US" sz="1400">
                          <a:effectLst/>
                          <a:latin typeface="+mn-lt"/>
                        </a:rPr>
                        <a:t>Patient encounter data.</a:t>
                      </a:r>
                    </a:p>
                  </a:txBody>
                  <a:tcPr marL="73946" marR="73946" marT="34129" marB="341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6F8FA"/>
                    </a:solidFill>
                  </a:tcPr>
                </a:tc>
                <a:extLst>
                  <a:ext uri="{0D108BD9-81ED-4DB2-BD59-A6C34878D82A}">
                    <a16:rowId xmlns:a16="http://schemas.microsoft.com/office/drawing/2014/main" val="4191614702"/>
                  </a:ext>
                </a:extLst>
              </a:tr>
              <a:tr h="260817">
                <a:tc>
                  <a:txBody>
                    <a:bodyPr/>
                    <a:lstStyle/>
                    <a:p>
                      <a:r>
                        <a:rPr lang="en-US" sz="1400" u="none" strike="noStrike">
                          <a:solidFill>
                            <a:srgbClr val="0366D6"/>
                          </a:solidFill>
                          <a:effectLst/>
                          <a:latin typeface="+mn-lt"/>
                          <a:hlinkClick r:id="rId10"/>
                        </a:rPr>
                        <a:t>imaging_studies.csv</a:t>
                      </a:r>
                      <a:endParaRPr lang="en-US" sz="1400" u="none">
                        <a:effectLst/>
                        <a:latin typeface="+mn-lt"/>
                      </a:endParaRPr>
                    </a:p>
                  </a:txBody>
                  <a:tcPr marL="73946" marR="73946" marT="34129" marB="341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US" sz="1400">
                          <a:effectLst/>
                          <a:latin typeface="+mn-lt"/>
                        </a:rPr>
                        <a:t>Patient imaging metadata.</a:t>
                      </a:r>
                    </a:p>
                  </a:txBody>
                  <a:tcPr marL="73946" marR="73946" marT="34129" marB="341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691323041"/>
                  </a:ext>
                </a:extLst>
              </a:tr>
              <a:tr h="260817">
                <a:tc>
                  <a:txBody>
                    <a:bodyPr/>
                    <a:lstStyle/>
                    <a:p>
                      <a:r>
                        <a:rPr lang="en-US" sz="1400" u="none" strike="noStrike" dirty="0">
                          <a:solidFill>
                            <a:srgbClr val="0366D6"/>
                          </a:solidFill>
                          <a:effectLst/>
                          <a:latin typeface="+mn-lt"/>
                          <a:hlinkClick r:id="rId11"/>
                        </a:rPr>
                        <a:t>immunizations.csv</a:t>
                      </a:r>
                      <a:endParaRPr lang="en-US" sz="1400" u="none" dirty="0">
                        <a:effectLst/>
                        <a:latin typeface="+mn-lt"/>
                      </a:endParaRPr>
                    </a:p>
                  </a:txBody>
                  <a:tcPr marL="73946" marR="73946" marT="34129" marB="341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6F8FA"/>
                    </a:solidFill>
                  </a:tcPr>
                </a:tc>
                <a:tc>
                  <a:txBody>
                    <a:bodyPr/>
                    <a:lstStyle/>
                    <a:p>
                      <a:r>
                        <a:rPr lang="en-US" sz="1400">
                          <a:effectLst/>
                          <a:latin typeface="+mn-lt"/>
                        </a:rPr>
                        <a:t>Patient immunization data.</a:t>
                      </a:r>
                    </a:p>
                  </a:txBody>
                  <a:tcPr marL="73946" marR="73946" marT="34129" marB="341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6F8FA"/>
                    </a:solidFill>
                  </a:tcPr>
                </a:tc>
                <a:extLst>
                  <a:ext uri="{0D108BD9-81ED-4DB2-BD59-A6C34878D82A}">
                    <a16:rowId xmlns:a16="http://schemas.microsoft.com/office/drawing/2014/main" val="1455656979"/>
                  </a:ext>
                </a:extLst>
              </a:tr>
              <a:tr h="260817">
                <a:tc>
                  <a:txBody>
                    <a:bodyPr/>
                    <a:lstStyle/>
                    <a:p>
                      <a:r>
                        <a:rPr lang="en-US" sz="1400" u="none" strike="noStrike" dirty="0">
                          <a:solidFill>
                            <a:srgbClr val="0366D6"/>
                          </a:solidFill>
                          <a:effectLst/>
                          <a:latin typeface="+mn-lt"/>
                          <a:hlinkClick r:id="rId12"/>
                        </a:rPr>
                        <a:t>medications.csv</a:t>
                      </a:r>
                      <a:endParaRPr lang="en-US" sz="1400" u="none" dirty="0">
                        <a:effectLst/>
                        <a:latin typeface="+mn-lt"/>
                      </a:endParaRPr>
                    </a:p>
                  </a:txBody>
                  <a:tcPr marL="73946" marR="73946" marT="34129" marB="341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US" sz="1400">
                          <a:effectLst/>
                          <a:latin typeface="+mn-lt"/>
                        </a:rPr>
                        <a:t>Patient medication data.</a:t>
                      </a:r>
                    </a:p>
                  </a:txBody>
                  <a:tcPr marL="73946" marR="73946" marT="34129" marB="341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372557026"/>
                  </a:ext>
                </a:extLst>
              </a:tr>
              <a:tr h="322669">
                <a:tc>
                  <a:txBody>
                    <a:bodyPr/>
                    <a:lstStyle/>
                    <a:p>
                      <a:r>
                        <a:rPr lang="en-US" sz="1400" u="none" strike="noStrike">
                          <a:solidFill>
                            <a:srgbClr val="0366D6"/>
                          </a:solidFill>
                          <a:effectLst/>
                          <a:latin typeface="+mn-lt"/>
                          <a:hlinkClick r:id="rId13"/>
                        </a:rPr>
                        <a:t>observations.csv</a:t>
                      </a:r>
                      <a:endParaRPr lang="en-US" sz="1400" u="none">
                        <a:effectLst/>
                        <a:latin typeface="+mn-lt"/>
                      </a:endParaRPr>
                    </a:p>
                  </a:txBody>
                  <a:tcPr marL="73946" marR="73946" marT="34129" marB="341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6F8FA"/>
                    </a:solidFill>
                  </a:tcPr>
                </a:tc>
                <a:tc>
                  <a:txBody>
                    <a:bodyPr/>
                    <a:lstStyle/>
                    <a:p>
                      <a:r>
                        <a:rPr lang="en-US" sz="1400">
                          <a:effectLst/>
                          <a:latin typeface="+mn-lt"/>
                        </a:rPr>
                        <a:t>Patient observations including vital signs and lab reports.</a:t>
                      </a:r>
                    </a:p>
                  </a:txBody>
                  <a:tcPr marL="73946" marR="73946" marT="34129" marB="341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6F8FA"/>
                    </a:solidFill>
                  </a:tcPr>
                </a:tc>
                <a:extLst>
                  <a:ext uri="{0D108BD9-81ED-4DB2-BD59-A6C34878D82A}">
                    <a16:rowId xmlns:a16="http://schemas.microsoft.com/office/drawing/2014/main" val="3347401165"/>
                  </a:ext>
                </a:extLst>
              </a:tr>
              <a:tr h="322669">
                <a:tc>
                  <a:txBody>
                    <a:bodyPr/>
                    <a:lstStyle/>
                    <a:p>
                      <a:r>
                        <a:rPr lang="en-US" sz="1400" u="none" strike="noStrike">
                          <a:solidFill>
                            <a:srgbClr val="0366D6"/>
                          </a:solidFill>
                          <a:effectLst/>
                          <a:latin typeface="+mn-lt"/>
                          <a:hlinkClick r:id="rId14"/>
                        </a:rPr>
                        <a:t>organizations.csv</a:t>
                      </a:r>
                      <a:endParaRPr lang="en-US" sz="1400" u="none">
                        <a:effectLst/>
                        <a:latin typeface="+mn-lt"/>
                      </a:endParaRPr>
                    </a:p>
                  </a:txBody>
                  <a:tcPr marL="73946" marR="73946" marT="34129" marB="341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US" sz="1400">
                          <a:effectLst/>
                          <a:latin typeface="+mn-lt"/>
                        </a:rPr>
                        <a:t>Provider organizations including hospitals.</a:t>
                      </a:r>
                    </a:p>
                  </a:txBody>
                  <a:tcPr marL="73946" marR="73946" marT="34129" marB="341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525699593"/>
                  </a:ext>
                </a:extLst>
              </a:tr>
              <a:tr h="260817">
                <a:tc>
                  <a:txBody>
                    <a:bodyPr/>
                    <a:lstStyle/>
                    <a:p>
                      <a:r>
                        <a:rPr lang="en-US" sz="1400" u="none" strike="noStrike">
                          <a:solidFill>
                            <a:srgbClr val="0366D6"/>
                          </a:solidFill>
                          <a:effectLst/>
                          <a:latin typeface="+mn-lt"/>
                          <a:hlinkClick r:id="rId15"/>
                        </a:rPr>
                        <a:t>patients.csv</a:t>
                      </a:r>
                      <a:endParaRPr lang="en-US" sz="1400" u="none">
                        <a:effectLst/>
                        <a:latin typeface="+mn-lt"/>
                      </a:endParaRPr>
                    </a:p>
                  </a:txBody>
                  <a:tcPr marL="73946" marR="73946" marT="34129" marB="341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6F8FA"/>
                    </a:solidFill>
                  </a:tcPr>
                </a:tc>
                <a:tc>
                  <a:txBody>
                    <a:bodyPr/>
                    <a:lstStyle/>
                    <a:p>
                      <a:r>
                        <a:rPr lang="en-US" sz="1400">
                          <a:effectLst/>
                          <a:latin typeface="+mn-lt"/>
                        </a:rPr>
                        <a:t>Patient demographic data.</a:t>
                      </a:r>
                    </a:p>
                  </a:txBody>
                  <a:tcPr marL="73946" marR="73946" marT="34129" marB="341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6F8FA"/>
                    </a:solidFill>
                  </a:tcPr>
                </a:tc>
                <a:extLst>
                  <a:ext uri="{0D108BD9-81ED-4DB2-BD59-A6C34878D82A}">
                    <a16:rowId xmlns:a16="http://schemas.microsoft.com/office/drawing/2014/main" val="2665088046"/>
                  </a:ext>
                </a:extLst>
              </a:tr>
              <a:tr h="26081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u="none">
                          <a:effectLst/>
                          <a:latin typeface="+mn-lt"/>
                          <a:hlinkClick r:id="rId16"/>
                        </a:rPr>
                        <a:t>payer_transitions.csv</a:t>
                      </a:r>
                      <a:endParaRPr lang="en-US" sz="1400" u="none">
                        <a:effectLst/>
                        <a:latin typeface="+mn-lt"/>
                      </a:endParaRPr>
                    </a:p>
                  </a:txBody>
                  <a:tcPr marL="73946" marR="73946" marT="34129" marB="341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6F8FA"/>
                    </a:solidFill>
                  </a:tcPr>
                </a:tc>
                <a:tc>
                  <a:txBody>
                    <a:bodyPr/>
                    <a:lstStyle/>
                    <a:p>
                      <a:r>
                        <a:rPr lang="en-US" sz="1400">
                          <a:effectLst/>
                          <a:latin typeface="+mn-lt"/>
                        </a:rPr>
                        <a:t>Payer Transition data (i.e. changes in health insurance).</a:t>
                      </a:r>
                    </a:p>
                  </a:txBody>
                  <a:tcPr marL="73946" marR="73946" marT="34129" marB="341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6F8FA"/>
                    </a:solidFill>
                  </a:tcPr>
                </a:tc>
                <a:extLst>
                  <a:ext uri="{0D108BD9-81ED-4DB2-BD59-A6C34878D82A}">
                    <a16:rowId xmlns:a16="http://schemas.microsoft.com/office/drawing/2014/main" val="2509369704"/>
                  </a:ext>
                </a:extLst>
              </a:tr>
              <a:tr h="26081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u="none">
                          <a:effectLst/>
                          <a:latin typeface="+mn-lt"/>
                          <a:hlinkClick r:id="rId17"/>
                        </a:rPr>
                        <a:t>payers.csv</a:t>
                      </a:r>
                      <a:endParaRPr lang="en-US" sz="1400" u="none">
                        <a:effectLst/>
                        <a:latin typeface="+mn-lt"/>
                      </a:endParaRPr>
                    </a:p>
                  </a:txBody>
                  <a:tcPr marL="73946" marR="73946" marT="34129" marB="341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6F8FA"/>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effectLst/>
                          <a:latin typeface="+mn-lt"/>
                        </a:rPr>
                        <a:t>Payer organization data.</a:t>
                      </a:r>
                    </a:p>
                  </a:txBody>
                  <a:tcPr marL="73946" marR="73946" marT="34129" marB="341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6F8FA"/>
                    </a:solidFill>
                  </a:tcPr>
                </a:tc>
                <a:extLst>
                  <a:ext uri="{0D108BD9-81ED-4DB2-BD59-A6C34878D82A}">
                    <a16:rowId xmlns:a16="http://schemas.microsoft.com/office/drawing/2014/main" val="615645228"/>
                  </a:ext>
                </a:extLst>
              </a:tr>
              <a:tr h="322669">
                <a:tc>
                  <a:txBody>
                    <a:bodyPr/>
                    <a:lstStyle/>
                    <a:p>
                      <a:r>
                        <a:rPr lang="en-US" sz="1400" u="none" strike="noStrike">
                          <a:solidFill>
                            <a:srgbClr val="0366D6"/>
                          </a:solidFill>
                          <a:effectLst/>
                          <a:latin typeface="+mn-lt"/>
                          <a:hlinkClick r:id="rId18"/>
                        </a:rPr>
                        <a:t>procedures.csv</a:t>
                      </a:r>
                      <a:endParaRPr lang="en-US" sz="1400" u="none">
                        <a:effectLst/>
                        <a:latin typeface="+mn-lt"/>
                      </a:endParaRPr>
                    </a:p>
                  </a:txBody>
                  <a:tcPr marL="73946" marR="73946" marT="34129" marB="341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US" sz="1400">
                          <a:effectLst/>
                          <a:latin typeface="+mn-lt"/>
                        </a:rPr>
                        <a:t>Patient procedure data including surgeries.</a:t>
                      </a:r>
                    </a:p>
                  </a:txBody>
                  <a:tcPr marL="73946" marR="73946" marT="34129" marB="341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932761453"/>
                  </a:ext>
                </a:extLst>
              </a:tr>
              <a:tr h="322669">
                <a:tc>
                  <a:txBody>
                    <a:bodyPr/>
                    <a:lstStyle/>
                    <a:p>
                      <a:r>
                        <a:rPr lang="en-US" sz="1400" u="none" strike="noStrike">
                          <a:solidFill>
                            <a:srgbClr val="0366D6"/>
                          </a:solidFill>
                          <a:effectLst/>
                          <a:latin typeface="+mn-lt"/>
                          <a:hlinkClick r:id="rId18"/>
                        </a:rPr>
                        <a:t>providers.csv</a:t>
                      </a:r>
                      <a:endParaRPr lang="en-US" sz="1400" u="none">
                        <a:effectLst/>
                        <a:latin typeface="+mn-lt"/>
                      </a:endParaRPr>
                    </a:p>
                  </a:txBody>
                  <a:tcPr marL="73946" marR="73946" marT="34129" marB="341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6F8FA"/>
                    </a:solidFill>
                  </a:tcPr>
                </a:tc>
                <a:tc>
                  <a:txBody>
                    <a:bodyPr/>
                    <a:lstStyle/>
                    <a:p>
                      <a:r>
                        <a:rPr lang="en-US" sz="1400">
                          <a:effectLst/>
                          <a:latin typeface="+mn-lt"/>
                        </a:rPr>
                        <a:t>Clinicians that provide patient care.</a:t>
                      </a:r>
                    </a:p>
                  </a:txBody>
                  <a:tcPr marL="73946" marR="73946" marT="34129" marB="341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6F8FA"/>
                    </a:solidFill>
                  </a:tcPr>
                </a:tc>
                <a:extLst>
                  <a:ext uri="{0D108BD9-81ED-4DB2-BD59-A6C34878D82A}">
                    <a16:rowId xmlns:a16="http://schemas.microsoft.com/office/drawing/2014/main" val="3589424704"/>
                  </a:ext>
                </a:extLst>
              </a:tr>
              <a:tr h="32266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u="none">
                          <a:effectLst/>
                          <a:latin typeface="+mn-lt"/>
                          <a:hlinkClick r:id="rId19"/>
                        </a:rPr>
                        <a:t>supplies.csv</a:t>
                      </a:r>
                      <a:endParaRPr lang="en-US" sz="1400" u="none">
                        <a:effectLst/>
                        <a:latin typeface="+mn-lt"/>
                      </a:endParaRPr>
                    </a:p>
                  </a:txBody>
                  <a:tcPr marL="73946" marR="73946" marT="34129" marB="341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6F8FA"/>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effectLst/>
                          <a:latin typeface="+mn-lt"/>
                        </a:rPr>
                        <a:t>Supplies used in the provision of care.</a:t>
                      </a:r>
                    </a:p>
                  </a:txBody>
                  <a:tcPr marL="73946" marR="73946" marT="34129" marB="341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6F8FA"/>
                    </a:solidFill>
                  </a:tcPr>
                </a:tc>
                <a:extLst>
                  <a:ext uri="{0D108BD9-81ED-4DB2-BD59-A6C34878D82A}">
                    <a16:rowId xmlns:a16="http://schemas.microsoft.com/office/drawing/2014/main" val="3510547422"/>
                  </a:ext>
                </a:extLst>
              </a:tr>
            </a:tbl>
          </a:graphicData>
        </a:graphic>
      </p:graphicFrame>
      <p:sp>
        <p:nvSpPr>
          <p:cNvPr id="2" name="Slide Number Placeholder 1">
            <a:extLst>
              <a:ext uri="{FF2B5EF4-FFF2-40B4-BE49-F238E27FC236}">
                <a16:creationId xmlns:a16="http://schemas.microsoft.com/office/drawing/2014/main" id="{F025C727-0A6F-488F-482B-2DF3FE3F3277}"/>
              </a:ext>
            </a:extLst>
          </p:cNvPr>
          <p:cNvSpPr>
            <a:spLocks noGrp="1"/>
          </p:cNvSpPr>
          <p:nvPr>
            <p:ph type="sldNum" sz="quarter" idx="4"/>
          </p:nvPr>
        </p:nvSpPr>
        <p:spPr/>
        <p:txBody>
          <a:bodyPr/>
          <a:lstStyle/>
          <a:p>
            <a:fld id="{444583ED-F364-40B3-B25B-483B5033DFA3}" type="slidenum">
              <a:rPr lang="en-US" smtClean="0"/>
              <a:pPr/>
              <a:t>74</a:t>
            </a:fld>
            <a:endParaRPr lang="en-US"/>
          </a:p>
        </p:txBody>
      </p:sp>
    </p:spTree>
    <p:extLst>
      <p:ext uri="{BB962C8B-B14F-4D97-AF65-F5344CB8AC3E}">
        <p14:creationId xmlns:p14="http://schemas.microsoft.com/office/powerpoint/2010/main" val="286684970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CE4A81-CDB6-6246-3C6D-56875591B6B0}"/>
              </a:ext>
            </a:extLst>
          </p:cNvPr>
          <p:cNvSpPr>
            <a:spLocks noGrp="1"/>
          </p:cNvSpPr>
          <p:nvPr>
            <p:ph type="title"/>
          </p:nvPr>
        </p:nvSpPr>
        <p:spPr/>
        <p:txBody>
          <a:bodyPr/>
          <a:lstStyle/>
          <a:p>
            <a:r>
              <a:rPr lang="en-US" dirty="0"/>
              <a:t>DRUG_EXPOSURE</a:t>
            </a:r>
          </a:p>
        </p:txBody>
      </p:sp>
      <p:sp>
        <p:nvSpPr>
          <p:cNvPr id="3" name="Content Placeholder 2">
            <a:extLst>
              <a:ext uri="{FF2B5EF4-FFF2-40B4-BE49-F238E27FC236}">
                <a16:creationId xmlns:a16="http://schemas.microsoft.com/office/drawing/2014/main" id="{49EB3FF0-5D89-C2F2-665A-D919988C39AA}"/>
              </a:ext>
            </a:extLst>
          </p:cNvPr>
          <p:cNvSpPr>
            <a:spLocks noGrp="1"/>
          </p:cNvSpPr>
          <p:nvPr>
            <p:ph idx="1"/>
          </p:nvPr>
        </p:nvSpPr>
        <p:spPr>
          <a:xfrm>
            <a:off x="609600" y="1219205"/>
            <a:ext cx="3629891" cy="4906963"/>
          </a:xfrm>
        </p:spPr>
        <p:txBody>
          <a:bodyPr/>
          <a:lstStyle/>
          <a:p>
            <a:r>
              <a:rPr lang="en-US" dirty="0"/>
              <a:t>Use type concepts to denote between ordered, administered, </a:t>
            </a:r>
            <a:r>
              <a:rPr lang="en-US"/>
              <a:t>dispensed drugs</a:t>
            </a:r>
            <a:endParaRPr lang="en-US" dirty="0"/>
          </a:p>
        </p:txBody>
      </p:sp>
      <p:sp>
        <p:nvSpPr>
          <p:cNvPr id="4" name="Slide Number Placeholder 3">
            <a:extLst>
              <a:ext uri="{FF2B5EF4-FFF2-40B4-BE49-F238E27FC236}">
                <a16:creationId xmlns:a16="http://schemas.microsoft.com/office/drawing/2014/main" id="{8FA76FB9-8ECE-A95C-803C-B972D8A59603}"/>
              </a:ext>
            </a:extLst>
          </p:cNvPr>
          <p:cNvSpPr>
            <a:spLocks noGrp="1"/>
          </p:cNvSpPr>
          <p:nvPr>
            <p:ph type="sldNum" sz="quarter" idx="4"/>
          </p:nvPr>
        </p:nvSpPr>
        <p:spPr/>
        <p:txBody>
          <a:bodyPr/>
          <a:lstStyle/>
          <a:p>
            <a:fld id="{444583ED-F364-40B3-B25B-483B5033DFA3}" type="slidenum">
              <a:rPr lang="en-US" smtClean="0"/>
              <a:pPr/>
              <a:t>75</a:t>
            </a:fld>
            <a:endParaRPr lang="en-US"/>
          </a:p>
        </p:txBody>
      </p:sp>
      <p:pic>
        <p:nvPicPr>
          <p:cNvPr id="5" name="Picture 4">
            <a:extLst>
              <a:ext uri="{FF2B5EF4-FFF2-40B4-BE49-F238E27FC236}">
                <a16:creationId xmlns:a16="http://schemas.microsoft.com/office/drawing/2014/main" id="{2BC97431-AD5A-8C6A-B064-C70E14BAFBE6}"/>
              </a:ext>
            </a:extLst>
          </p:cNvPr>
          <p:cNvPicPr>
            <a:picLocks noChangeAspect="1"/>
          </p:cNvPicPr>
          <p:nvPr/>
        </p:nvPicPr>
        <p:blipFill>
          <a:blip r:embed="rId2"/>
          <a:stretch>
            <a:fillRect/>
          </a:stretch>
        </p:blipFill>
        <p:spPr>
          <a:xfrm>
            <a:off x="4484832" y="1107286"/>
            <a:ext cx="7378700" cy="5130800"/>
          </a:xfrm>
          <a:prstGeom prst="rect">
            <a:avLst/>
          </a:prstGeom>
          <a:ln w="28575">
            <a:solidFill>
              <a:schemeClr val="tx1"/>
            </a:solidFill>
          </a:ln>
        </p:spPr>
      </p:pic>
      <p:sp>
        <p:nvSpPr>
          <p:cNvPr id="7" name="TextBox 6">
            <a:extLst>
              <a:ext uri="{FF2B5EF4-FFF2-40B4-BE49-F238E27FC236}">
                <a16:creationId xmlns:a16="http://schemas.microsoft.com/office/drawing/2014/main" id="{6907EE26-72F0-0881-2788-24BF334A9EF6}"/>
              </a:ext>
            </a:extLst>
          </p:cNvPr>
          <p:cNvSpPr txBox="1"/>
          <p:nvPr/>
        </p:nvSpPr>
        <p:spPr>
          <a:xfrm>
            <a:off x="0" y="6495189"/>
            <a:ext cx="8174182" cy="369332"/>
          </a:xfrm>
          <a:prstGeom prst="rect">
            <a:avLst/>
          </a:prstGeom>
          <a:noFill/>
        </p:spPr>
        <p:txBody>
          <a:bodyPr wrap="square">
            <a:spAutoFit/>
          </a:bodyPr>
          <a:lstStyle/>
          <a:p>
            <a:r>
              <a:rPr lang="en-US" dirty="0">
                <a:hlinkClick r:id="rId3"/>
              </a:rPr>
              <a:t>https://ohdsi.github.io/ETL-Synthea/articles/drug_exposure.html</a:t>
            </a:r>
            <a:endParaRPr lang="en-US" dirty="0"/>
          </a:p>
        </p:txBody>
      </p:sp>
    </p:spTree>
    <p:extLst>
      <p:ext uri="{BB962C8B-B14F-4D97-AF65-F5344CB8AC3E}">
        <p14:creationId xmlns:p14="http://schemas.microsoft.com/office/powerpoint/2010/main" val="53440820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1007">
          <a:extLst>
            <a:ext uri="{FF2B5EF4-FFF2-40B4-BE49-F238E27FC236}">
              <a16:creationId xmlns:a16="http://schemas.microsoft.com/office/drawing/2014/main" id="{552267D7-C643-6B85-DADF-02665CBDB3B0}"/>
            </a:ext>
          </a:extLst>
        </p:cNvPr>
        <p:cNvGrpSpPr/>
        <p:nvPr/>
      </p:nvGrpSpPr>
      <p:grpSpPr>
        <a:xfrm>
          <a:off x="0" y="0"/>
          <a:ext cx="0" cy="0"/>
          <a:chOff x="0" y="0"/>
          <a:chExt cx="0" cy="0"/>
        </a:xfrm>
      </p:grpSpPr>
      <p:sp>
        <p:nvSpPr>
          <p:cNvPr id="1008" name="Google Shape;1008;ga0d99388c2_0_1135">
            <a:extLst>
              <a:ext uri="{FF2B5EF4-FFF2-40B4-BE49-F238E27FC236}">
                <a16:creationId xmlns:a16="http://schemas.microsoft.com/office/drawing/2014/main" id="{03EDE6B7-D76F-7760-5994-D0E530522FB4}"/>
              </a:ext>
            </a:extLst>
          </p:cNvPr>
          <p:cNvSpPr txBox="1">
            <a:spLocks noGrp="1"/>
          </p:cNvSpPr>
          <p:nvPr>
            <p:ph type="ctrTitle"/>
          </p:nvPr>
        </p:nvSpPr>
        <p:spPr>
          <a:xfrm>
            <a:off x="3149600" y="3023353"/>
            <a:ext cx="8321200" cy="811200"/>
          </a:xfrm>
          <a:prstGeom prst="rect">
            <a:avLst/>
          </a:prstGeom>
          <a:noFill/>
          <a:ln>
            <a:noFill/>
          </a:ln>
        </p:spPr>
        <p:txBody>
          <a:bodyPr spcFirstLastPara="1" wrap="square" lIns="91433" tIns="45700" rIns="91433" bIns="45700" anchor="t" anchorCtr="0">
            <a:noAutofit/>
          </a:bodyPr>
          <a:lstStyle/>
          <a:p>
            <a:pPr algn="l">
              <a:lnSpc>
                <a:spcPct val="90000"/>
              </a:lnSpc>
              <a:buSzPts val="3000"/>
            </a:pPr>
            <a:r>
              <a:rPr lang="en-US" b="1" dirty="0"/>
              <a:t>Generating a CDM</a:t>
            </a:r>
            <a:endParaRPr dirty="0"/>
          </a:p>
        </p:txBody>
      </p:sp>
    </p:spTree>
    <p:extLst>
      <p:ext uri="{BB962C8B-B14F-4D97-AF65-F5344CB8AC3E}">
        <p14:creationId xmlns:p14="http://schemas.microsoft.com/office/powerpoint/2010/main" val="406546251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F40B98-EFEC-400F-B9CA-4FB2AF9EBEBC}"/>
              </a:ext>
            </a:extLst>
          </p:cNvPr>
          <p:cNvSpPr>
            <a:spLocks noGrp="1"/>
          </p:cNvSpPr>
          <p:nvPr>
            <p:ph type="title"/>
          </p:nvPr>
        </p:nvSpPr>
        <p:spPr>
          <a:xfrm>
            <a:off x="2667000" y="152400"/>
            <a:ext cx="6858000" cy="838200"/>
          </a:xfrm>
        </p:spPr>
        <p:txBody>
          <a:bodyPr/>
          <a:lstStyle/>
          <a:p>
            <a:r>
              <a:rPr lang="en-US"/>
              <a:t>ETL Implementation</a:t>
            </a:r>
          </a:p>
        </p:txBody>
      </p:sp>
      <p:sp>
        <p:nvSpPr>
          <p:cNvPr id="5" name="Slide Number Placeholder 4">
            <a:extLst>
              <a:ext uri="{FF2B5EF4-FFF2-40B4-BE49-F238E27FC236}">
                <a16:creationId xmlns:a16="http://schemas.microsoft.com/office/drawing/2014/main" id="{C4F17CEE-118D-4310-9272-888A0B2E1E84}"/>
              </a:ext>
            </a:extLst>
          </p:cNvPr>
          <p:cNvSpPr>
            <a:spLocks noGrp="1"/>
          </p:cNvSpPr>
          <p:nvPr>
            <p:ph type="sldNum" sz="quarter" idx="10"/>
          </p:nvPr>
        </p:nvSpPr>
        <p:spPr/>
        <p:txBody>
          <a:bodyPr/>
          <a:lstStyle/>
          <a:p>
            <a:fld id="{444583ED-F364-40B3-B25B-483B5033DFA3}" type="slidenum">
              <a:rPr lang="en-US" smtClean="0"/>
              <a:pPr/>
              <a:t>77</a:t>
            </a:fld>
            <a:endParaRPr lang="en-US"/>
          </a:p>
        </p:txBody>
      </p:sp>
      <p:pic>
        <p:nvPicPr>
          <p:cNvPr id="14" name="Picture 13" descr="Image result for pusheen transparent background">
            <a:extLst>
              <a:ext uri="{FF2B5EF4-FFF2-40B4-BE49-F238E27FC236}">
                <a16:creationId xmlns:a16="http://schemas.microsoft.com/office/drawing/2014/main" id="{E95F895A-8BE2-4EDA-892C-0AF48CB9B6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25000" y="58686"/>
            <a:ext cx="1110180" cy="1110180"/>
          </a:xfrm>
          <a:prstGeom prst="rect">
            <a:avLst/>
          </a:prstGeom>
          <a:noFill/>
          <a:extLst>
            <a:ext uri="{909E8E84-426E-40DD-AFC4-6F175D3DCCD1}">
              <a14:hiddenFill xmlns:a14="http://schemas.microsoft.com/office/drawing/2010/main">
                <a:solidFill>
                  <a:srgbClr val="FFFFFF"/>
                </a:solidFill>
              </a14:hiddenFill>
            </a:ext>
          </a:extLst>
        </p:spPr>
      </p:pic>
      <p:sp>
        <p:nvSpPr>
          <p:cNvPr id="16" name="Content Placeholder 2">
            <a:extLst>
              <a:ext uri="{FF2B5EF4-FFF2-40B4-BE49-F238E27FC236}">
                <a16:creationId xmlns:a16="http://schemas.microsoft.com/office/drawing/2014/main" id="{C1BDB717-9DF8-465B-9FED-4B8DCFE59CD0}"/>
              </a:ext>
            </a:extLst>
          </p:cNvPr>
          <p:cNvSpPr txBox="1">
            <a:spLocks/>
          </p:cNvSpPr>
          <p:nvPr/>
        </p:nvSpPr>
        <p:spPr>
          <a:xfrm>
            <a:off x="1981200" y="1006891"/>
            <a:ext cx="8229600" cy="588963"/>
          </a:xfrm>
          <a:prstGeom prst="rect">
            <a:avLst/>
          </a:prstGeom>
        </p:spPr>
        <p:txBody>
          <a:bodyPr vert="horz" lIns="91440" tIns="45720" rIns="91440" bIns="45720" rtlCol="0" anchor="t">
            <a:normAutofit/>
          </a:bodyPr>
          <a:lstStyle>
            <a:lvl1pPr marL="0" indent="0" algn="l" defTabSz="914400" rtl="0" eaLnBrk="1" latinLnBrk="0" hangingPunct="1">
              <a:spcBef>
                <a:spcPct val="20000"/>
              </a:spcBef>
              <a:buFont typeface="Arial" panose="020B0604020202020204" pitchFamily="34" charset="0"/>
              <a:buNone/>
              <a:defRPr sz="2400" b="1" kern="1200">
                <a:solidFill>
                  <a:srgbClr val="20425A"/>
                </a:solidFill>
                <a:latin typeface="+mn-lt"/>
                <a:ea typeface="+mn-ea"/>
                <a:cs typeface="+mn-cs"/>
              </a:defRPr>
            </a:lvl1pPr>
            <a:lvl2pPr marL="457200" indent="0" algn="l" defTabSz="914400" rtl="0" eaLnBrk="1" latinLnBrk="0" hangingPunct="1">
              <a:spcBef>
                <a:spcPct val="20000"/>
              </a:spcBef>
              <a:buFont typeface="Arial" panose="020B0604020202020204" pitchFamily="34" charset="0"/>
              <a:buNone/>
              <a:defRPr sz="2000" b="1" kern="1200">
                <a:solidFill>
                  <a:srgbClr val="20425A"/>
                </a:solidFill>
                <a:latin typeface="+mn-lt"/>
                <a:ea typeface="+mn-ea"/>
                <a:cs typeface="+mn-cs"/>
              </a:defRPr>
            </a:lvl2pPr>
            <a:lvl3pPr marL="914400" indent="0" algn="l" defTabSz="914400" rtl="0" eaLnBrk="1" latinLnBrk="0" hangingPunct="1">
              <a:spcBef>
                <a:spcPct val="20000"/>
              </a:spcBef>
              <a:buFont typeface="Arial" panose="020B0604020202020204" pitchFamily="34" charset="0"/>
              <a:buNone/>
              <a:defRPr sz="1800" b="1" kern="1200">
                <a:solidFill>
                  <a:srgbClr val="20425A"/>
                </a:solidFill>
                <a:latin typeface="+mn-lt"/>
                <a:ea typeface="+mn-ea"/>
                <a:cs typeface="+mn-cs"/>
              </a:defRPr>
            </a:lvl3pPr>
            <a:lvl4pPr marL="1371600" indent="0" algn="l" defTabSz="914400" rtl="0" eaLnBrk="1" latinLnBrk="0" hangingPunct="1">
              <a:spcBef>
                <a:spcPct val="20000"/>
              </a:spcBef>
              <a:buFont typeface="Arial" panose="020B0604020202020204" pitchFamily="34" charset="0"/>
              <a:buNone/>
              <a:defRPr sz="1600" b="1" kern="1200">
                <a:solidFill>
                  <a:srgbClr val="20425A"/>
                </a:solidFill>
                <a:latin typeface="+mn-lt"/>
                <a:ea typeface="+mn-ea"/>
                <a:cs typeface="+mn-cs"/>
              </a:defRPr>
            </a:lvl4pPr>
            <a:lvl5pPr marL="1828800" indent="0" algn="l" defTabSz="914400" rtl="0" eaLnBrk="1" latinLnBrk="0" hangingPunct="1">
              <a:spcBef>
                <a:spcPct val="20000"/>
              </a:spcBef>
              <a:buFont typeface="Arial" panose="020B0604020202020204" pitchFamily="34" charset="0"/>
              <a:buNone/>
              <a:defRPr sz="1600" b="1" kern="1200">
                <a:solidFill>
                  <a:srgbClr val="20425A"/>
                </a:solidFill>
                <a:latin typeface="+mn-lt"/>
                <a:ea typeface="+mn-ea"/>
                <a:cs typeface="+mn-cs"/>
              </a:defRPr>
            </a:lvl5pPr>
            <a:lvl6pPr marL="2286000" indent="0" algn="l" defTabSz="914400" rtl="0" eaLnBrk="1" latinLnBrk="0" hangingPunct="1">
              <a:spcBef>
                <a:spcPct val="200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spcBef>
                <a:spcPct val="200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spcBef>
                <a:spcPct val="200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spcBef>
                <a:spcPct val="20000"/>
              </a:spcBef>
              <a:buFont typeface="Arial" panose="020B0604020202020204" pitchFamily="34" charset="0"/>
              <a:buNone/>
              <a:defRPr sz="1600" b="1" kern="1200">
                <a:solidFill>
                  <a:schemeClr val="tx1"/>
                </a:solidFill>
                <a:latin typeface="+mn-lt"/>
                <a:ea typeface="+mn-ea"/>
                <a:cs typeface="+mn-cs"/>
              </a:defRPr>
            </a:lvl9pPr>
          </a:lstStyle>
          <a:p>
            <a:pPr algn="ctr"/>
            <a:r>
              <a:rPr lang="en-US" sz="3200"/>
              <a:t>General Flow of Implementation</a:t>
            </a:r>
            <a:endParaRPr lang="en-US"/>
          </a:p>
          <a:p>
            <a:endParaRPr lang="en-US"/>
          </a:p>
          <a:p>
            <a:endParaRPr lang="en-US"/>
          </a:p>
          <a:p>
            <a:endParaRPr lang="en-US"/>
          </a:p>
          <a:p>
            <a:endParaRPr lang="en-US"/>
          </a:p>
          <a:p>
            <a:endParaRPr lang="en-US" sz="3000"/>
          </a:p>
        </p:txBody>
      </p:sp>
      <p:pic>
        <p:nvPicPr>
          <p:cNvPr id="8" name="Picture 7">
            <a:extLst>
              <a:ext uri="{FF2B5EF4-FFF2-40B4-BE49-F238E27FC236}">
                <a16:creationId xmlns:a16="http://schemas.microsoft.com/office/drawing/2014/main" id="{32F89DCF-F297-413C-B508-A102DAB120AF}"/>
              </a:ext>
            </a:extLst>
          </p:cNvPr>
          <p:cNvPicPr>
            <a:picLocks noChangeAspect="1"/>
          </p:cNvPicPr>
          <p:nvPr/>
        </p:nvPicPr>
        <p:blipFill>
          <a:blip r:embed="rId4"/>
          <a:stretch>
            <a:fillRect/>
          </a:stretch>
        </p:blipFill>
        <p:spPr>
          <a:xfrm>
            <a:off x="2897662" y="1590708"/>
            <a:ext cx="2028825" cy="600075"/>
          </a:xfrm>
          <a:prstGeom prst="rect">
            <a:avLst/>
          </a:prstGeom>
        </p:spPr>
      </p:pic>
      <p:cxnSp>
        <p:nvCxnSpPr>
          <p:cNvPr id="9" name="Straight Arrow Connector 8">
            <a:extLst>
              <a:ext uri="{FF2B5EF4-FFF2-40B4-BE49-F238E27FC236}">
                <a16:creationId xmlns:a16="http://schemas.microsoft.com/office/drawing/2014/main" id="{271DB2DB-36EB-48E8-ADDC-4B9D1F8CBB9E}"/>
              </a:ext>
            </a:extLst>
          </p:cNvPr>
          <p:cNvCxnSpPr>
            <a:cxnSpLocks/>
            <a:stCxn id="8" idx="2"/>
          </p:cNvCxnSpPr>
          <p:nvPr/>
        </p:nvCxnSpPr>
        <p:spPr>
          <a:xfrm flipH="1">
            <a:off x="3187430" y="2190782"/>
            <a:ext cx="724644" cy="60875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7" name="Straight Arrow Connector 16">
            <a:extLst>
              <a:ext uri="{FF2B5EF4-FFF2-40B4-BE49-F238E27FC236}">
                <a16:creationId xmlns:a16="http://schemas.microsoft.com/office/drawing/2014/main" id="{F87224FB-355C-4B2E-B6EC-D8302D6E565C}"/>
              </a:ext>
            </a:extLst>
          </p:cNvPr>
          <p:cNvCxnSpPr>
            <a:cxnSpLocks/>
          </p:cNvCxnSpPr>
          <p:nvPr/>
        </p:nvCxnSpPr>
        <p:spPr>
          <a:xfrm rot="15600000" flipH="1">
            <a:off x="3912422" y="2190782"/>
            <a:ext cx="724644" cy="60875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18" name="Picture 17">
            <a:extLst>
              <a:ext uri="{FF2B5EF4-FFF2-40B4-BE49-F238E27FC236}">
                <a16:creationId xmlns:a16="http://schemas.microsoft.com/office/drawing/2014/main" id="{258EA762-A55A-4760-BEE8-77FA794A7F35}"/>
              </a:ext>
            </a:extLst>
          </p:cNvPr>
          <p:cNvPicPr>
            <a:picLocks noChangeAspect="1"/>
          </p:cNvPicPr>
          <p:nvPr/>
        </p:nvPicPr>
        <p:blipFill>
          <a:blip r:embed="rId5"/>
          <a:stretch>
            <a:fillRect/>
          </a:stretch>
        </p:blipFill>
        <p:spPr>
          <a:xfrm>
            <a:off x="4358882" y="2838450"/>
            <a:ext cx="2009775" cy="590550"/>
          </a:xfrm>
          <a:prstGeom prst="rect">
            <a:avLst/>
          </a:prstGeom>
        </p:spPr>
      </p:pic>
      <p:pic>
        <p:nvPicPr>
          <p:cNvPr id="19" name="Picture 18">
            <a:extLst>
              <a:ext uri="{FF2B5EF4-FFF2-40B4-BE49-F238E27FC236}">
                <a16:creationId xmlns:a16="http://schemas.microsoft.com/office/drawing/2014/main" id="{DBEE5BF6-FB5A-4D4C-ADA4-6461DC99B645}"/>
              </a:ext>
            </a:extLst>
          </p:cNvPr>
          <p:cNvPicPr>
            <a:picLocks noChangeAspect="1"/>
          </p:cNvPicPr>
          <p:nvPr/>
        </p:nvPicPr>
        <p:blipFill>
          <a:blip r:embed="rId6"/>
          <a:stretch>
            <a:fillRect/>
          </a:stretch>
        </p:blipFill>
        <p:spPr>
          <a:xfrm>
            <a:off x="1727674" y="2809875"/>
            <a:ext cx="2038350" cy="647700"/>
          </a:xfrm>
          <a:prstGeom prst="rect">
            <a:avLst/>
          </a:prstGeom>
        </p:spPr>
      </p:pic>
      <p:cxnSp>
        <p:nvCxnSpPr>
          <p:cNvPr id="22" name="Straight Arrow Connector 21">
            <a:extLst>
              <a:ext uri="{FF2B5EF4-FFF2-40B4-BE49-F238E27FC236}">
                <a16:creationId xmlns:a16="http://schemas.microsoft.com/office/drawing/2014/main" id="{1EAA2F5F-2CF8-4FBA-BFFD-2C930C1F3202}"/>
              </a:ext>
            </a:extLst>
          </p:cNvPr>
          <p:cNvCxnSpPr>
            <a:cxnSpLocks/>
          </p:cNvCxnSpPr>
          <p:nvPr/>
        </p:nvCxnSpPr>
        <p:spPr>
          <a:xfrm>
            <a:off x="5363206" y="3405745"/>
            <a:ext cx="563" cy="36613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30" name="Picture 29">
            <a:extLst>
              <a:ext uri="{FF2B5EF4-FFF2-40B4-BE49-F238E27FC236}">
                <a16:creationId xmlns:a16="http://schemas.microsoft.com/office/drawing/2014/main" id="{DD8A7590-7E62-4B8D-B2FF-53E62336299D}"/>
              </a:ext>
            </a:extLst>
          </p:cNvPr>
          <p:cNvPicPr>
            <a:picLocks noChangeAspect="1"/>
          </p:cNvPicPr>
          <p:nvPr/>
        </p:nvPicPr>
        <p:blipFill>
          <a:blip r:embed="rId7"/>
          <a:stretch>
            <a:fillRect/>
          </a:stretch>
        </p:blipFill>
        <p:spPr>
          <a:xfrm>
            <a:off x="3351555" y="4532879"/>
            <a:ext cx="2019300" cy="600075"/>
          </a:xfrm>
          <a:prstGeom prst="rect">
            <a:avLst/>
          </a:prstGeom>
        </p:spPr>
      </p:pic>
      <p:pic>
        <p:nvPicPr>
          <p:cNvPr id="31" name="Picture 30">
            <a:extLst>
              <a:ext uri="{FF2B5EF4-FFF2-40B4-BE49-F238E27FC236}">
                <a16:creationId xmlns:a16="http://schemas.microsoft.com/office/drawing/2014/main" id="{DA528511-AAA2-4775-89B6-655E3C7DF5D4}"/>
              </a:ext>
            </a:extLst>
          </p:cNvPr>
          <p:cNvPicPr>
            <a:picLocks noChangeAspect="1"/>
          </p:cNvPicPr>
          <p:nvPr/>
        </p:nvPicPr>
        <p:blipFill>
          <a:blip r:embed="rId8"/>
          <a:stretch>
            <a:fillRect/>
          </a:stretch>
        </p:blipFill>
        <p:spPr>
          <a:xfrm>
            <a:off x="3324856" y="3920187"/>
            <a:ext cx="2028825" cy="581025"/>
          </a:xfrm>
          <a:prstGeom prst="rect">
            <a:avLst/>
          </a:prstGeom>
        </p:spPr>
      </p:pic>
      <p:pic>
        <p:nvPicPr>
          <p:cNvPr id="32" name="Picture 31">
            <a:extLst>
              <a:ext uri="{FF2B5EF4-FFF2-40B4-BE49-F238E27FC236}">
                <a16:creationId xmlns:a16="http://schemas.microsoft.com/office/drawing/2014/main" id="{FA78951B-EFE6-4CC1-B162-758EDA2AC91D}"/>
              </a:ext>
            </a:extLst>
          </p:cNvPr>
          <p:cNvPicPr>
            <a:picLocks noChangeAspect="1"/>
          </p:cNvPicPr>
          <p:nvPr/>
        </p:nvPicPr>
        <p:blipFill>
          <a:blip r:embed="rId9"/>
          <a:stretch>
            <a:fillRect/>
          </a:stretch>
        </p:blipFill>
        <p:spPr>
          <a:xfrm>
            <a:off x="5353681" y="3909407"/>
            <a:ext cx="2047875" cy="600075"/>
          </a:xfrm>
          <a:prstGeom prst="rect">
            <a:avLst/>
          </a:prstGeom>
        </p:spPr>
      </p:pic>
      <p:pic>
        <p:nvPicPr>
          <p:cNvPr id="33" name="Picture 32">
            <a:extLst>
              <a:ext uri="{FF2B5EF4-FFF2-40B4-BE49-F238E27FC236}">
                <a16:creationId xmlns:a16="http://schemas.microsoft.com/office/drawing/2014/main" id="{2781F9A5-2828-499E-A9A7-9CC96F43D194}"/>
              </a:ext>
            </a:extLst>
          </p:cNvPr>
          <p:cNvPicPr>
            <a:picLocks noChangeAspect="1"/>
          </p:cNvPicPr>
          <p:nvPr/>
        </p:nvPicPr>
        <p:blipFill>
          <a:blip r:embed="rId10"/>
          <a:stretch>
            <a:fillRect/>
          </a:stretch>
        </p:blipFill>
        <p:spPr>
          <a:xfrm>
            <a:off x="5370855" y="4509482"/>
            <a:ext cx="2038350" cy="600075"/>
          </a:xfrm>
          <a:prstGeom prst="rect">
            <a:avLst/>
          </a:prstGeom>
        </p:spPr>
      </p:pic>
      <p:pic>
        <p:nvPicPr>
          <p:cNvPr id="34" name="Picture 33">
            <a:extLst>
              <a:ext uri="{FF2B5EF4-FFF2-40B4-BE49-F238E27FC236}">
                <a16:creationId xmlns:a16="http://schemas.microsoft.com/office/drawing/2014/main" id="{AFC1B6B7-0676-49F3-8143-FB73776BF40A}"/>
              </a:ext>
            </a:extLst>
          </p:cNvPr>
          <p:cNvPicPr>
            <a:picLocks noChangeAspect="1"/>
          </p:cNvPicPr>
          <p:nvPr/>
        </p:nvPicPr>
        <p:blipFill>
          <a:blip r:embed="rId11"/>
          <a:stretch>
            <a:fillRect/>
          </a:stretch>
        </p:blipFill>
        <p:spPr>
          <a:xfrm>
            <a:off x="3358756" y="5101826"/>
            <a:ext cx="2000250" cy="609600"/>
          </a:xfrm>
          <a:prstGeom prst="rect">
            <a:avLst/>
          </a:prstGeom>
        </p:spPr>
      </p:pic>
      <p:sp>
        <p:nvSpPr>
          <p:cNvPr id="35" name="Rectangle 34">
            <a:extLst>
              <a:ext uri="{FF2B5EF4-FFF2-40B4-BE49-F238E27FC236}">
                <a16:creationId xmlns:a16="http://schemas.microsoft.com/office/drawing/2014/main" id="{0665814A-DFA0-4C93-95C6-BC1421BF0618}"/>
              </a:ext>
            </a:extLst>
          </p:cNvPr>
          <p:cNvSpPr/>
          <p:nvPr/>
        </p:nvSpPr>
        <p:spPr>
          <a:xfrm>
            <a:off x="3324855" y="3849705"/>
            <a:ext cx="4076700" cy="1892849"/>
          </a:xfrm>
          <a:prstGeom prst="rect">
            <a:avLst/>
          </a:prstGeom>
          <a:noFill/>
          <a:ln>
            <a:headEnd type="none" w="med" len="med"/>
            <a:tailEnd type="none" w="med" len="med"/>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36" name="Picture 35">
            <a:extLst>
              <a:ext uri="{FF2B5EF4-FFF2-40B4-BE49-F238E27FC236}">
                <a16:creationId xmlns:a16="http://schemas.microsoft.com/office/drawing/2014/main" id="{2C1446A6-0E3A-4E6F-8C57-4B383865F097}"/>
              </a:ext>
            </a:extLst>
          </p:cNvPr>
          <p:cNvPicPr>
            <a:picLocks noChangeAspect="1"/>
          </p:cNvPicPr>
          <p:nvPr/>
        </p:nvPicPr>
        <p:blipFill>
          <a:blip r:embed="rId11"/>
          <a:stretch>
            <a:fillRect/>
          </a:stretch>
        </p:blipFill>
        <p:spPr>
          <a:xfrm>
            <a:off x="5389905" y="5095090"/>
            <a:ext cx="2000250" cy="609600"/>
          </a:xfrm>
          <a:prstGeom prst="rect">
            <a:avLst/>
          </a:prstGeom>
        </p:spPr>
      </p:pic>
      <p:sp>
        <p:nvSpPr>
          <p:cNvPr id="37" name="TextBox 36">
            <a:extLst>
              <a:ext uri="{FF2B5EF4-FFF2-40B4-BE49-F238E27FC236}">
                <a16:creationId xmlns:a16="http://schemas.microsoft.com/office/drawing/2014/main" id="{A04337E0-AB8B-4294-9287-BADFF7D346E8}"/>
              </a:ext>
            </a:extLst>
          </p:cNvPr>
          <p:cNvSpPr txBox="1"/>
          <p:nvPr/>
        </p:nvSpPr>
        <p:spPr>
          <a:xfrm>
            <a:off x="5463702" y="5215642"/>
            <a:ext cx="1848255" cy="369332"/>
          </a:xfrm>
          <a:prstGeom prst="rect">
            <a:avLst/>
          </a:prstGeom>
          <a:solidFill>
            <a:srgbClr val="BDBDFF"/>
          </a:solidFill>
        </p:spPr>
        <p:txBody>
          <a:bodyPr wrap="square" tIns="0" bIns="0" rtlCol="0">
            <a:spAutoFit/>
          </a:bodyPr>
          <a:lstStyle/>
          <a:p>
            <a:pPr algn="ctr"/>
            <a:r>
              <a:rPr lang="en-US" sz="1200" b="1"/>
              <a:t>Additional clinical data tables…</a:t>
            </a:r>
            <a:endParaRPr lang="en-US" sz="1400" b="1"/>
          </a:p>
        </p:txBody>
      </p:sp>
      <p:sp>
        <p:nvSpPr>
          <p:cNvPr id="38" name="Content Placeholder 2">
            <a:extLst>
              <a:ext uri="{FF2B5EF4-FFF2-40B4-BE49-F238E27FC236}">
                <a16:creationId xmlns:a16="http://schemas.microsoft.com/office/drawing/2014/main" id="{907F6CA3-E6C7-43FB-9C92-5C5E32A87150}"/>
              </a:ext>
            </a:extLst>
          </p:cNvPr>
          <p:cNvSpPr txBox="1">
            <a:spLocks/>
          </p:cNvSpPr>
          <p:nvPr/>
        </p:nvSpPr>
        <p:spPr>
          <a:xfrm>
            <a:off x="5273878" y="1751505"/>
            <a:ext cx="3730693" cy="651541"/>
          </a:xfrm>
          <a:prstGeom prst="rect">
            <a:avLst/>
          </a:prstGeom>
        </p:spPr>
        <p:txBody>
          <a:bodyPr vert="horz" lIns="91440" tIns="45720" rIns="91440" bIns="45720" rtlCol="0" anchor="b">
            <a:normAutofit/>
          </a:bodyPr>
          <a:lstStyle>
            <a:lvl1pPr marL="0" indent="0" algn="l" defTabSz="914400" rtl="0" eaLnBrk="1" latinLnBrk="0" hangingPunct="1">
              <a:spcBef>
                <a:spcPct val="20000"/>
              </a:spcBef>
              <a:buFont typeface="Arial" panose="020B0604020202020204" pitchFamily="34" charset="0"/>
              <a:buNone/>
              <a:defRPr sz="2400" b="1" kern="1200">
                <a:solidFill>
                  <a:srgbClr val="20425A"/>
                </a:solidFill>
                <a:latin typeface="+mn-lt"/>
                <a:ea typeface="+mn-ea"/>
                <a:cs typeface="+mn-cs"/>
              </a:defRPr>
            </a:lvl1pPr>
            <a:lvl2pPr marL="457200" indent="0" algn="l" defTabSz="914400" rtl="0" eaLnBrk="1" latinLnBrk="0" hangingPunct="1">
              <a:spcBef>
                <a:spcPct val="20000"/>
              </a:spcBef>
              <a:buFont typeface="Arial" panose="020B0604020202020204" pitchFamily="34" charset="0"/>
              <a:buNone/>
              <a:defRPr sz="2000" b="1" kern="1200">
                <a:solidFill>
                  <a:srgbClr val="20425A"/>
                </a:solidFill>
                <a:latin typeface="+mn-lt"/>
                <a:ea typeface="+mn-ea"/>
                <a:cs typeface="+mn-cs"/>
              </a:defRPr>
            </a:lvl2pPr>
            <a:lvl3pPr marL="914400" indent="0" algn="l" defTabSz="914400" rtl="0" eaLnBrk="1" latinLnBrk="0" hangingPunct="1">
              <a:spcBef>
                <a:spcPct val="20000"/>
              </a:spcBef>
              <a:buFont typeface="Arial" panose="020B0604020202020204" pitchFamily="34" charset="0"/>
              <a:buNone/>
              <a:defRPr sz="1800" b="1" kern="1200">
                <a:solidFill>
                  <a:srgbClr val="20425A"/>
                </a:solidFill>
                <a:latin typeface="+mn-lt"/>
                <a:ea typeface="+mn-ea"/>
                <a:cs typeface="+mn-cs"/>
              </a:defRPr>
            </a:lvl3pPr>
            <a:lvl4pPr marL="1371600" indent="0" algn="l" defTabSz="914400" rtl="0" eaLnBrk="1" latinLnBrk="0" hangingPunct="1">
              <a:spcBef>
                <a:spcPct val="20000"/>
              </a:spcBef>
              <a:buFont typeface="Arial" panose="020B0604020202020204" pitchFamily="34" charset="0"/>
              <a:buNone/>
              <a:defRPr sz="1600" b="1" kern="1200">
                <a:solidFill>
                  <a:srgbClr val="20425A"/>
                </a:solidFill>
                <a:latin typeface="+mn-lt"/>
                <a:ea typeface="+mn-ea"/>
                <a:cs typeface="+mn-cs"/>
              </a:defRPr>
            </a:lvl4pPr>
            <a:lvl5pPr marL="1828800" indent="0" algn="l" defTabSz="914400" rtl="0" eaLnBrk="1" latinLnBrk="0" hangingPunct="1">
              <a:spcBef>
                <a:spcPct val="20000"/>
              </a:spcBef>
              <a:buFont typeface="Arial" panose="020B0604020202020204" pitchFamily="34" charset="0"/>
              <a:buNone/>
              <a:defRPr sz="1600" b="1" kern="1200">
                <a:solidFill>
                  <a:srgbClr val="20425A"/>
                </a:solidFill>
                <a:latin typeface="+mn-lt"/>
                <a:ea typeface="+mn-ea"/>
                <a:cs typeface="+mn-cs"/>
              </a:defRPr>
            </a:lvl5pPr>
            <a:lvl6pPr marL="2286000" indent="0" algn="l" defTabSz="914400" rtl="0" eaLnBrk="1" latinLnBrk="0" hangingPunct="1">
              <a:spcBef>
                <a:spcPct val="200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spcBef>
                <a:spcPct val="200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spcBef>
                <a:spcPct val="200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spcBef>
                <a:spcPct val="20000"/>
              </a:spcBef>
              <a:buFont typeface="Arial" panose="020B0604020202020204" pitchFamily="34" charset="0"/>
              <a:buNone/>
              <a:defRPr sz="1600" b="1" kern="1200">
                <a:solidFill>
                  <a:schemeClr val="tx1"/>
                </a:solidFill>
                <a:latin typeface="+mn-lt"/>
                <a:ea typeface="+mn-ea"/>
                <a:cs typeface="+mn-cs"/>
              </a:defRPr>
            </a:lvl9pPr>
          </a:lstStyle>
          <a:p>
            <a:r>
              <a:rPr lang="en-US" sz="1800" b="0"/>
              <a:t>A good rule of thumb is to always create the PERSON table first</a:t>
            </a:r>
          </a:p>
        </p:txBody>
      </p:sp>
      <p:sp>
        <p:nvSpPr>
          <p:cNvPr id="39" name="Content Placeholder 2">
            <a:extLst>
              <a:ext uri="{FF2B5EF4-FFF2-40B4-BE49-F238E27FC236}">
                <a16:creationId xmlns:a16="http://schemas.microsoft.com/office/drawing/2014/main" id="{1E3F8877-1CA2-4B36-93BC-A76968D9680F}"/>
              </a:ext>
            </a:extLst>
          </p:cNvPr>
          <p:cNvSpPr txBox="1">
            <a:spLocks/>
          </p:cNvSpPr>
          <p:nvPr/>
        </p:nvSpPr>
        <p:spPr>
          <a:xfrm>
            <a:off x="6489396" y="2614528"/>
            <a:ext cx="4145784" cy="1110180"/>
          </a:xfrm>
          <a:prstGeom prst="rect">
            <a:avLst/>
          </a:prstGeom>
        </p:spPr>
        <p:txBody>
          <a:bodyPr vert="horz" lIns="91440" tIns="45720" rIns="91440" bIns="45720" rtlCol="0" anchor="b">
            <a:normAutofit lnSpcReduction="10000"/>
          </a:bodyPr>
          <a:lstStyle>
            <a:lvl1pPr marL="0" indent="0" algn="l" defTabSz="914400" rtl="0" eaLnBrk="1" latinLnBrk="0" hangingPunct="1">
              <a:spcBef>
                <a:spcPct val="20000"/>
              </a:spcBef>
              <a:buFont typeface="Arial" panose="020B0604020202020204" pitchFamily="34" charset="0"/>
              <a:buNone/>
              <a:defRPr sz="2400" b="1" kern="1200">
                <a:solidFill>
                  <a:srgbClr val="20425A"/>
                </a:solidFill>
                <a:latin typeface="+mn-lt"/>
                <a:ea typeface="+mn-ea"/>
                <a:cs typeface="+mn-cs"/>
              </a:defRPr>
            </a:lvl1pPr>
            <a:lvl2pPr marL="457200" indent="0" algn="l" defTabSz="914400" rtl="0" eaLnBrk="1" latinLnBrk="0" hangingPunct="1">
              <a:spcBef>
                <a:spcPct val="20000"/>
              </a:spcBef>
              <a:buFont typeface="Arial" panose="020B0604020202020204" pitchFamily="34" charset="0"/>
              <a:buNone/>
              <a:defRPr sz="2000" b="1" kern="1200">
                <a:solidFill>
                  <a:srgbClr val="20425A"/>
                </a:solidFill>
                <a:latin typeface="+mn-lt"/>
                <a:ea typeface="+mn-ea"/>
                <a:cs typeface="+mn-cs"/>
              </a:defRPr>
            </a:lvl2pPr>
            <a:lvl3pPr marL="914400" indent="0" algn="l" defTabSz="914400" rtl="0" eaLnBrk="1" latinLnBrk="0" hangingPunct="1">
              <a:spcBef>
                <a:spcPct val="20000"/>
              </a:spcBef>
              <a:buFont typeface="Arial" panose="020B0604020202020204" pitchFamily="34" charset="0"/>
              <a:buNone/>
              <a:defRPr sz="1800" b="1" kern="1200">
                <a:solidFill>
                  <a:srgbClr val="20425A"/>
                </a:solidFill>
                <a:latin typeface="+mn-lt"/>
                <a:ea typeface="+mn-ea"/>
                <a:cs typeface="+mn-cs"/>
              </a:defRPr>
            </a:lvl3pPr>
            <a:lvl4pPr marL="1371600" indent="0" algn="l" defTabSz="914400" rtl="0" eaLnBrk="1" latinLnBrk="0" hangingPunct="1">
              <a:spcBef>
                <a:spcPct val="20000"/>
              </a:spcBef>
              <a:buFont typeface="Arial" panose="020B0604020202020204" pitchFamily="34" charset="0"/>
              <a:buNone/>
              <a:defRPr sz="1600" b="1" kern="1200">
                <a:solidFill>
                  <a:srgbClr val="20425A"/>
                </a:solidFill>
                <a:latin typeface="+mn-lt"/>
                <a:ea typeface="+mn-ea"/>
                <a:cs typeface="+mn-cs"/>
              </a:defRPr>
            </a:lvl4pPr>
            <a:lvl5pPr marL="1828800" indent="0" algn="l" defTabSz="914400" rtl="0" eaLnBrk="1" latinLnBrk="0" hangingPunct="1">
              <a:spcBef>
                <a:spcPct val="20000"/>
              </a:spcBef>
              <a:buFont typeface="Arial" panose="020B0604020202020204" pitchFamily="34" charset="0"/>
              <a:buNone/>
              <a:defRPr sz="1600" b="1" kern="1200">
                <a:solidFill>
                  <a:srgbClr val="20425A"/>
                </a:solidFill>
                <a:latin typeface="+mn-lt"/>
                <a:ea typeface="+mn-ea"/>
                <a:cs typeface="+mn-cs"/>
              </a:defRPr>
            </a:lvl5pPr>
            <a:lvl6pPr marL="2286000" indent="0" algn="l" defTabSz="914400" rtl="0" eaLnBrk="1" latinLnBrk="0" hangingPunct="1">
              <a:spcBef>
                <a:spcPct val="200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spcBef>
                <a:spcPct val="200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spcBef>
                <a:spcPct val="200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spcBef>
                <a:spcPct val="20000"/>
              </a:spcBef>
              <a:buFont typeface="Arial" panose="020B0604020202020204" pitchFamily="34" charset="0"/>
              <a:buNone/>
              <a:defRPr sz="1600" b="1" kern="1200">
                <a:solidFill>
                  <a:schemeClr val="tx1"/>
                </a:solidFill>
                <a:latin typeface="+mn-lt"/>
                <a:ea typeface="+mn-ea"/>
                <a:cs typeface="+mn-cs"/>
              </a:defRPr>
            </a:lvl9pPr>
          </a:lstStyle>
          <a:p>
            <a:r>
              <a:rPr lang="en-US" sz="1800" b="0"/>
              <a:t>The VISIT_OCCURRENCE table must be created before the standardized clinical data tables as they all refer to the VISIT_OCCURRENCE_ID</a:t>
            </a:r>
          </a:p>
        </p:txBody>
      </p:sp>
    </p:spTree>
    <p:extLst>
      <p:ext uri="{BB962C8B-B14F-4D97-AF65-F5344CB8AC3E}">
        <p14:creationId xmlns:p14="http://schemas.microsoft.com/office/powerpoint/2010/main" val="25327522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Image result for pusheen transparent background">
            <a:extLst>
              <a:ext uri="{FF2B5EF4-FFF2-40B4-BE49-F238E27FC236}">
                <a16:creationId xmlns:a16="http://schemas.microsoft.com/office/drawing/2014/main" id="{D7D8A95A-791B-4809-BD57-663530AD8B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25000" y="58686"/>
            <a:ext cx="1110180" cy="111018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3BF7EA65-5218-4738-BDB5-AC8B3F885658}"/>
              </a:ext>
            </a:extLst>
          </p:cNvPr>
          <p:cNvSpPr>
            <a:spLocks noGrp="1"/>
          </p:cNvSpPr>
          <p:nvPr>
            <p:ph type="title"/>
          </p:nvPr>
        </p:nvSpPr>
        <p:spPr/>
        <p:txBody>
          <a:bodyPr/>
          <a:lstStyle/>
          <a:p>
            <a:r>
              <a:rPr lang="en-US"/>
              <a:t>ETL Implementation</a:t>
            </a:r>
          </a:p>
        </p:txBody>
      </p:sp>
      <p:sp>
        <p:nvSpPr>
          <p:cNvPr id="3" name="Content Placeholder 2">
            <a:extLst>
              <a:ext uri="{FF2B5EF4-FFF2-40B4-BE49-F238E27FC236}">
                <a16:creationId xmlns:a16="http://schemas.microsoft.com/office/drawing/2014/main" id="{49A00F5B-7B10-4DD7-B5E8-C3FFB4AFD678}"/>
              </a:ext>
            </a:extLst>
          </p:cNvPr>
          <p:cNvSpPr>
            <a:spLocks noGrp="1"/>
          </p:cNvSpPr>
          <p:nvPr>
            <p:ph idx="1"/>
          </p:nvPr>
        </p:nvSpPr>
        <p:spPr>
          <a:xfrm>
            <a:off x="1126273" y="1084314"/>
            <a:ext cx="9960827" cy="5205276"/>
          </a:xfrm>
        </p:spPr>
        <p:txBody>
          <a:bodyPr>
            <a:normAutofit/>
          </a:bodyPr>
          <a:lstStyle/>
          <a:p>
            <a:pPr marL="0" indent="0">
              <a:buNone/>
            </a:pPr>
            <a:r>
              <a:rPr lang="en-US" dirty="0"/>
              <a:t>There are multiple tools available to implement your ETL</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sz="3000" dirty="0"/>
          </a:p>
        </p:txBody>
      </p:sp>
      <p:sp>
        <p:nvSpPr>
          <p:cNvPr id="4" name="Slide Number Placeholder 3">
            <a:extLst>
              <a:ext uri="{FF2B5EF4-FFF2-40B4-BE49-F238E27FC236}">
                <a16:creationId xmlns:a16="http://schemas.microsoft.com/office/drawing/2014/main" id="{348DC519-456A-420B-9212-B48B2EFE514D}"/>
              </a:ext>
            </a:extLst>
          </p:cNvPr>
          <p:cNvSpPr>
            <a:spLocks noGrp="1"/>
          </p:cNvSpPr>
          <p:nvPr>
            <p:ph type="sldNum" sz="quarter" idx="4"/>
          </p:nvPr>
        </p:nvSpPr>
        <p:spPr/>
        <p:txBody>
          <a:bodyPr/>
          <a:lstStyle/>
          <a:p>
            <a:fld id="{444583ED-F364-40B3-B25B-483B5033DFA3}" type="slidenum">
              <a:rPr lang="en-US" smtClean="0"/>
              <a:pPr/>
              <a:t>78</a:t>
            </a:fld>
            <a:endParaRPr lang="en-US"/>
          </a:p>
        </p:txBody>
      </p:sp>
      <p:pic>
        <p:nvPicPr>
          <p:cNvPr id="1026" name="Picture 2" descr="Image result for R">
            <a:extLst>
              <a:ext uri="{FF2B5EF4-FFF2-40B4-BE49-F238E27FC236}">
                <a16:creationId xmlns:a16="http://schemas.microsoft.com/office/drawing/2014/main" id="{3AE7BE10-1319-4CD3-A6EA-4CAED977EF4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1752" y="2190736"/>
            <a:ext cx="1266177" cy="98314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postgresql">
            <a:extLst>
              <a:ext uri="{FF2B5EF4-FFF2-40B4-BE49-F238E27FC236}">
                <a16:creationId xmlns:a16="http://schemas.microsoft.com/office/drawing/2014/main" id="{A681835B-F2B8-44FC-A36D-B864C913558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96614" y="1999073"/>
            <a:ext cx="1353634" cy="1245343"/>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result for python coding language">
            <a:extLst>
              <a:ext uri="{FF2B5EF4-FFF2-40B4-BE49-F238E27FC236}">
                <a16:creationId xmlns:a16="http://schemas.microsoft.com/office/drawing/2014/main" id="{CF641DC0-5616-4CC0-949F-C1F1554D350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28973" y="3572500"/>
            <a:ext cx="2124204" cy="106210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 black and orange logo&#10;&#10;Description automatically generated">
            <a:extLst>
              <a:ext uri="{FF2B5EF4-FFF2-40B4-BE49-F238E27FC236}">
                <a16:creationId xmlns:a16="http://schemas.microsoft.com/office/drawing/2014/main" id="{02D420ED-240D-BC77-75AB-58500B991DE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613194" y="3871230"/>
            <a:ext cx="1820136" cy="602045"/>
          </a:xfrm>
          <a:prstGeom prst="rect">
            <a:avLst/>
          </a:prstGeom>
        </p:spPr>
      </p:pic>
      <p:pic>
        <p:nvPicPr>
          <p:cNvPr id="9" name="Picture 8" descr="A logo with a blue and green logo&#10;&#10;Description automatically generated with medium confidence">
            <a:extLst>
              <a:ext uri="{FF2B5EF4-FFF2-40B4-BE49-F238E27FC236}">
                <a16:creationId xmlns:a16="http://schemas.microsoft.com/office/drawing/2014/main" id="{9FF5E843-EF02-E019-28A2-4FD38EBBB20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756903" y="1999073"/>
            <a:ext cx="2893022" cy="1113934"/>
          </a:xfrm>
          <a:prstGeom prst="rect">
            <a:avLst/>
          </a:prstGeom>
        </p:spPr>
      </p:pic>
      <p:pic>
        <p:nvPicPr>
          <p:cNvPr id="11" name="Picture 10" descr="A blue octopus logo with black text&#10;&#10;Description automatically generated">
            <a:extLst>
              <a:ext uri="{FF2B5EF4-FFF2-40B4-BE49-F238E27FC236}">
                <a16:creationId xmlns:a16="http://schemas.microsoft.com/office/drawing/2014/main" id="{B481CD84-3094-EFDA-91C3-58EFE078B89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523262" y="1825438"/>
            <a:ext cx="2081366" cy="1460063"/>
          </a:xfrm>
          <a:prstGeom prst="rect">
            <a:avLst/>
          </a:prstGeom>
        </p:spPr>
      </p:pic>
      <p:pic>
        <p:nvPicPr>
          <p:cNvPr id="13" name="Picture 12" descr="A close-up of a logo&#10;&#10;Description automatically generated">
            <a:extLst>
              <a:ext uri="{FF2B5EF4-FFF2-40B4-BE49-F238E27FC236}">
                <a16:creationId xmlns:a16="http://schemas.microsoft.com/office/drawing/2014/main" id="{71C64C37-5B42-090F-EFC4-F1E3A99F5F4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651531" y="3474464"/>
            <a:ext cx="3241467" cy="1105813"/>
          </a:xfrm>
          <a:prstGeom prst="rect">
            <a:avLst/>
          </a:prstGeom>
        </p:spPr>
      </p:pic>
    </p:spTree>
    <p:extLst>
      <p:ext uri="{BB962C8B-B14F-4D97-AF65-F5344CB8AC3E}">
        <p14:creationId xmlns:p14="http://schemas.microsoft.com/office/powerpoint/2010/main" val="105654554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F8F5DD-7FCB-AE22-FC9E-1B29A1867C50}"/>
              </a:ext>
            </a:extLst>
          </p:cNvPr>
          <p:cNvSpPr>
            <a:spLocks noGrp="1"/>
          </p:cNvSpPr>
          <p:nvPr>
            <p:ph type="title"/>
          </p:nvPr>
        </p:nvSpPr>
        <p:spPr/>
        <p:txBody>
          <a:bodyPr/>
          <a:lstStyle/>
          <a:p>
            <a:r>
              <a:rPr lang="en-US" dirty="0"/>
              <a:t>ETL Implementation - Considerations</a:t>
            </a:r>
          </a:p>
        </p:txBody>
      </p:sp>
      <p:sp>
        <p:nvSpPr>
          <p:cNvPr id="3" name="Content Placeholder 2">
            <a:extLst>
              <a:ext uri="{FF2B5EF4-FFF2-40B4-BE49-F238E27FC236}">
                <a16:creationId xmlns:a16="http://schemas.microsoft.com/office/drawing/2014/main" id="{B64E548C-BA25-9FB6-EF22-B1E819114453}"/>
              </a:ext>
            </a:extLst>
          </p:cNvPr>
          <p:cNvSpPr>
            <a:spLocks noGrp="1"/>
          </p:cNvSpPr>
          <p:nvPr>
            <p:ph idx="1"/>
          </p:nvPr>
        </p:nvSpPr>
        <p:spPr/>
        <p:txBody>
          <a:bodyPr>
            <a:normAutofit/>
          </a:bodyPr>
          <a:lstStyle/>
          <a:p>
            <a:r>
              <a:rPr lang="en-US" dirty="0"/>
              <a:t>What is the size of my data?</a:t>
            </a:r>
          </a:p>
          <a:p>
            <a:r>
              <a:rPr lang="en-US" dirty="0"/>
              <a:t>How complex is my data?</a:t>
            </a:r>
          </a:p>
          <a:p>
            <a:pPr lvl="2"/>
            <a:r>
              <a:rPr lang="en-US" dirty="0"/>
              <a:t>What systems do I need access to?</a:t>
            </a:r>
          </a:p>
          <a:p>
            <a:pPr lvl="2"/>
            <a:r>
              <a:rPr lang="en-US" dirty="0"/>
              <a:t>Do I need to access multiple systems?</a:t>
            </a:r>
          </a:p>
          <a:p>
            <a:pPr lvl="2"/>
            <a:r>
              <a:rPr lang="en-US" dirty="0"/>
              <a:t>Are standard vocabularies represented in my data already?</a:t>
            </a:r>
          </a:p>
          <a:p>
            <a:pPr lvl="2"/>
            <a:r>
              <a:rPr lang="en-US" dirty="0"/>
              <a:t>Do I need to consult someone with clinical expertise?</a:t>
            </a:r>
          </a:p>
          <a:p>
            <a:r>
              <a:rPr lang="en-US" dirty="0"/>
              <a:t>How often do I need to refresh my CDM?</a:t>
            </a:r>
          </a:p>
          <a:p>
            <a:r>
              <a:rPr lang="en-US" dirty="0"/>
              <a:t>What tools do I have access to? </a:t>
            </a:r>
          </a:p>
          <a:p>
            <a:r>
              <a:rPr lang="en-US" dirty="0"/>
              <a:t>What tools do I need access to?</a:t>
            </a:r>
          </a:p>
          <a:p>
            <a:pPr lvl="2"/>
            <a:endParaRPr lang="en-US" dirty="0"/>
          </a:p>
          <a:p>
            <a:pPr lvl="2"/>
            <a:endParaRPr lang="en-US" dirty="0"/>
          </a:p>
        </p:txBody>
      </p:sp>
      <p:sp>
        <p:nvSpPr>
          <p:cNvPr id="4" name="Slide Number Placeholder 3">
            <a:extLst>
              <a:ext uri="{FF2B5EF4-FFF2-40B4-BE49-F238E27FC236}">
                <a16:creationId xmlns:a16="http://schemas.microsoft.com/office/drawing/2014/main" id="{7CB25519-9E50-0AB5-014A-EB751297B095}"/>
              </a:ext>
            </a:extLst>
          </p:cNvPr>
          <p:cNvSpPr>
            <a:spLocks noGrp="1"/>
          </p:cNvSpPr>
          <p:nvPr>
            <p:ph type="sldNum" sz="quarter" idx="4"/>
          </p:nvPr>
        </p:nvSpPr>
        <p:spPr/>
        <p:txBody>
          <a:bodyPr/>
          <a:lstStyle/>
          <a:p>
            <a:fld id="{444583ED-F364-40B3-B25B-483B5033DFA3}" type="slidenum">
              <a:rPr lang="en-US" smtClean="0"/>
              <a:pPr/>
              <a:t>79</a:t>
            </a:fld>
            <a:endParaRPr lang="en-US"/>
          </a:p>
        </p:txBody>
      </p:sp>
    </p:spTree>
    <p:extLst>
      <p:ext uri="{BB962C8B-B14F-4D97-AF65-F5344CB8AC3E}">
        <p14:creationId xmlns:p14="http://schemas.microsoft.com/office/powerpoint/2010/main" val="40808124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391" name="Google Shape;391;ga0d99388c2_0_390"/>
          <p:cNvSpPr txBox="1">
            <a:spLocks noGrp="1"/>
          </p:cNvSpPr>
          <p:nvPr>
            <p:ph type="ctrTitle"/>
          </p:nvPr>
        </p:nvSpPr>
        <p:spPr>
          <a:xfrm>
            <a:off x="3149600" y="2856468"/>
            <a:ext cx="8128000" cy="1145200"/>
          </a:xfrm>
          <a:prstGeom prst="rect">
            <a:avLst/>
          </a:prstGeom>
          <a:noFill/>
          <a:ln>
            <a:noFill/>
          </a:ln>
        </p:spPr>
        <p:txBody>
          <a:bodyPr spcFirstLastPara="1" wrap="square" lIns="91433" tIns="45700" rIns="91433" bIns="45700" anchor="t" anchorCtr="0">
            <a:noAutofit/>
          </a:bodyPr>
          <a:lstStyle/>
          <a:p>
            <a:pPr algn="l">
              <a:lnSpc>
                <a:spcPct val="90000"/>
              </a:lnSpc>
              <a:buSzPts val="2700"/>
            </a:pPr>
            <a:r>
              <a:rPr lang="en-US" b="1" dirty="0"/>
              <a:t>What is the OMOP Vocabulary?</a:t>
            </a:r>
            <a:endParaRPr dirty="0"/>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CF79E5-3AA2-8608-A5C6-4F4EF63BB45D}"/>
            </a:ext>
          </a:extLst>
        </p:cNvPr>
        <p:cNvGrpSpPr/>
        <p:nvPr/>
      </p:nvGrpSpPr>
      <p:grpSpPr>
        <a:xfrm>
          <a:off x="0" y="0"/>
          <a:ext cx="0" cy="0"/>
          <a:chOff x="0" y="0"/>
          <a:chExt cx="0" cy="0"/>
        </a:xfrm>
      </p:grpSpPr>
      <p:pic>
        <p:nvPicPr>
          <p:cNvPr id="6" name="Picture 5" descr="Image result for pusheen transparent background">
            <a:extLst>
              <a:ext uri="{FF2B5EF4-FFF2-40B4-BE49-F238E27FC236}">
                <a16:creationId xmlns:a16="http://schemas.microsoft.com/office/drawing/2014/main" id="{27B84070-BA43-8B0C-2B37-85F8E8DA97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25000" y="58686"/>
            <a:ext cx="1110180" cy="111018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4B740259-E3C8-EE85-2405-70B271C9BAD8}"/>
              </a:ext>
            </a:extLst>
          </p:cNvPr>
          <p:cNvSpPr>
            <a:spLocks noGrp="1"/>
          </p:cNvSpPr>
          <p:nvPr>
            <p:ph type="title"/>
          </p:nvPr>
        </p:nvSpPr>
        <p:spPr>
          <a:xfrm>
            <a:off x="1342766" y="81072"/>
            <a:ext cx="10058400" cy="838200"/>
          </a:xfrm>
        </p:spPr>
        <p:txBody>
          <a:bodyPr/>
          <a:lstStyle/>
          <a:p>
            <a:r>
              <a:rPr lang="en-US"/>
              <a:t>OHDSI/ETL-Synthea</a:t>
            </a:r>
          </a:p>
        </p:txBody>
      </p:sp>
      <p:pic>
        <p:nvPicPr>
          <p:cNvPr id="8" name="Content Placeholder 7" descr="A screenshot of a computer&#10;&#10;Description automatically generated">
            <a:extLst>
              <a:ext uri="{FF2B5EF4-FFF2-40B4-BE49-F238E27FC236}">
                <a16:creationId xmlns:a16="http://schemas.microsoft.com/office/drawing/2014/main" id="{37B79BE2-34A5-31B6-902F-6377300D8366}"/>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589373" y="1064077"/>
            <a:ext cx="5972433" cy="4878506"/>
          </a:xfrm>
        </p:spPr>
      </p:pic>
      <p:sp>
        <p:nvSpPr>
          <p:cNvPr id="4" name="Slide Number Placeholder 3">
            <a:extLst>
              <a:ext uri="{FF2B5EF4-FFF2-40B4-BE49-F238E27FC236}">
                <a16:creationId xmlns:a16="http://schemas.microsoft.com/office/drawing/2014/main" id="{1A1C6988-B33C-52E5-9098-4A7771FF084E}"/>
              </a:ext>
            </a:extLst>
          </p:cNvPr>
          <p:cNvSpPr>
            <a:spLocks noGrp="1"/>
          </p:cNvSpPr>
          <p:nvPr>
            <p:ph type="sldNum" sz="quarter" idx="4"/>
          </p:nvPr>
        </p:nvSpPr>
        <p:spPr/>
        <p:txBody>
          <a:bodyPr/>
          <a:lstStyle/>
          <a:p>
            <a:fld id="{444583ED-F364-40B3-B25B-483B5033DFA3}" type="slidenum">
              <a:rPr lang="en-US" smtClean="0"/>
              <a:pPr/>
              <a:t>80</a:t>
            </a:fld>
            <a:endParaRPr lang="en-US"/>
          </a:p>
        </p:txBody>
      </p:sp>
      <p:sp>
        <p:nvSpPr>
          <p:cNvPr id="10" name="Content Placeholder 2">
            <a:extLst>
              <a:ext uri="{FF2B5EF4-FFF2-40B4-BE49-F238E27FC236}">
                <a16:creationId xmlns:a16="http://schemas.microsoft.com/office/drawing/2014/main" id="{4D3D3EFB-99B6-CC4C-9B38-30FD4FAD742D}"/>
              </a:ext>
            </a:extLst>
          </p:cNvPr>
          <p:cNvSpPr txBox="1">
            <a:spLocks/>
          </p:cNvSpPr>
          <p:nvPr/>
        </p:nvSpPr>
        <p:spPr>
          <a:xfrm>
            <a:off x="790834" y="1334779"/>
            <a:ext cx="4798539" cy="427833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rgbClr val="20425A"/>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rgbClr val="20425A"/>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rgbClr val="20425A"/>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rgbClr val="20425A"/>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rgbClr val="20425A"/>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a:t>R based ETL Tool</a:t>
            </a:r>
          </a:p>
          <a:p>
            <a:pPr marL="0" indent="0">
              <a:buNone/>
            </a:pPr>
            <a:endParaRPr lang="en-US"/>
          </a:p>
          <a:p>
            <a:r>
              <a:rPr lang="en-US" sz="3000"/>
              <a:t>Converts Synthea &gt; OMOP</a:t>
            </a:r>
          </a:p>
          <a:p>
            <a:pPr lvl="1"/>
            <a:r>
              <a:rPr lang="en-US" sz="2600"/>
              <a:t>Synthea v2.7 – v3.3</a:t>
            </a:r>
          </a:p>
          <a:p>
            <a:pPr lvl="1"/>
            <a:r>
              <a:rPr lang="en-US" sz="2600"/>
              <a:t>OMOP v5.3 and v5.4</a:t>
            </a:r>
          </a:p>
          <a:p>
            <a:pPr marL="457200" lvl="1" indent="0">
              <a:buNone/>
            </a:pPr>
            <a:endParaRPr lang="en-US" sz="2600"/>
          </a:p>
          <a:p>
            <a:r>
              <a:rPr lang="en-US" sz="3000"/>
              <a:t>OHDSI Databases Supported</a:t>
            </a:r>
          </a:p>
        </p:txBody>
      </p:sp>
      <p:sp>
        <p:nvSpPr>
          <p:cNvPr id="12" name="TextBox 11">
            <a:extLst>
              <a:ext uri="{FF2B5EF4-FFF2-40B4-BE49-F238E27FC236}">
                <a16:creationId xmlns:a16="http://schemas.microsoft.com/office/drawing/2014/main" id="{24FEE09F-5C91-1CC2-46C1-BF9EA5C5E872}"/>
              </a:ext>
            </a:extLst>
          </p:cNvPr>
          <p:cNvSpPr txBox="1"/>
          <p:nvPr/>
        </p:nvSpPr>
        <p:spPr>
          <a:xfrm>
            <a:off x="2568146" y="6028619"/>
            <a:ext cx="7970108" cy="369332"/>
          </a:xfrm>
          <a:prstGeom prst="rect">
            <a:avLst/>
          </a:prstGeom>
          <a:noFill/>
        </p:spPr>
        <p:txBody>
          <a:bodyPr wrap="square" rtlCol="0">
            <a:spAutoFit/>
          </a:bodyPr>
          <a:lstStyle/>
          <a:p>
            <a:r>
              <a:rPr lang="en-US">
                <a:hlinkClick r:id="rId4"/>
              </a:rPr>
              <a:t>https://</a:t>
            </a:r>
            <a:r>
              <a:rPr lang="en-US" err="1">
                <a:hlinkClick r:id="rId4"/>
              </a:rPr>
              <a:t>github.com</a:t>
            </a:r>
            <a:r>
              <a:rPr lang="en-US">
                <a:hlinkClick r:id="rId4"/>
              </a:rPr>
              <a:t>/OHDSI/ETL-Synthea/releases/tag/v2.1.0</a:t>
            </a:r>
            <a:endParaRPr lang="en-US"/>
          </a:p>
        </p:txBody>
      </p:sp>
    </p:spTree>
    <p:extLst>
      <p:ext uri="{BB962C8B-B14F-4D97-AF65-F5344CB8AC3E}">
        <p14:creationId xmlns:p14="http://schemas.microsoft.com/office/powerpoint/2010/main" val="413331920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9A337-165A-E836-B191-49E2F3FC9F8B}"/>
              </a:ext>
            </a:extLst>
          </p:cNvPr>
          <p:cNvSpPr>
            <a:spLocks noGrp="1"/>
          </p:cNvSpPr>
          <p:nvPr>
            <p:ph type="title"/>
          </p:nvPr>
        </p:nvSpPr>
        <p:spPr>
          <a:xfrm>
            <a:off x="1524000" y="152400"/>
            <a:ext cx="10058400" cy="838200"/>
          </a:xfrm>
        </p:spPr>
        <p:txBody>
          <a:bodyPr anchor="ctr">
            <a:normAutofit/>
          </a:bodyPr>
          <a:lstStyle/>
          <a:p>
            <a:r>
              <a:rPr lang="en-US"/>
              <a:t>What do I need to get started?</a:t>
            </a:r>
          </a:p>
        </p:txBody>
      </p:sp>
      <p:sp>
        <p:nvSpPr>
          <p:cNvPr id="4" name="Slide Number Placeholder 3">
            <a:extLst>
              <a:ext uri="{FF2B5EF4-FFF2-40B4-BE49-F238E27FC236}">
                <a16:creationId xmlns:a16="http://schemas.microsoft.com/office/drawing/2014/main" id="{0B954AAA-BD64-82F2-C2CC-4D3187F28916}"/>
              </a:ext>
            </a:extLst>
          </p:cNvPr>
          <p:cNvSpPr>
            <a:spLocks noGrp="1"/>
          </p:cNvSpPr>
          <p:nvPr>
            <p:ph type="sldNum" sz="quarter" idx="4"/>
          </p:nvPr>
        </p:nvSpPr>
        <p:spPr>
          <a:xfrm>
            <a:off x="9347200" y="6492880"/>
            <a:ext cx="2844800" cy="365125"/>
          </a:xfrm>
        </p:spPr>
        <p:txBody>
          <a:bodyPr anchor="ctr">
            <a:normAutofit/>
          </a:bodyPr>
          <a:lstStyle/>
          <a:p>
            <a:pPr>
              <a:spcAft>
                <a:spcPts val="600"/>
              </a:spcAft>
            </a:pPr>
            <a:fld id="{444583ED-F364-40B3-B25B-483B5033DFA3}" type="slidenum">
              <a:rPr lang="en-US" smtClean="0"/>
              <a:pPr>
                <a:spcAft>
                  <a:spcPts val="600"/>
                </a:spcAft>
              </a:pPr>
              <a:t>81</a:t>
            </a:fld>
            <a:endParaRPr lang="en-US"/>
          </a:p>
        </p:txBody>
      </p:sp>
      <p:graphicFrame>
        <p:nvGraphicFramePr>
          <p:cNvPr id="6" name="Content Placeholder 2">
            <a:extLst>
              <a:ext uri="{FF2B5EF4-FFF2-40B4-BE49-F238E27FC236}">
                <a16:creationId xmlns:a16="http://schemas.microsoft.com/office/drawing/2014/main" id="{41274AE9-625F-5524-6FEE-68B537E6CCA1}"/>
              </a:ext>
            </a:extLst>
          </p:cNvPr>
          <p:cNvGraphicFramePr>
            <a:graphicFrameLocks noGrp="1"/>
          </p:cNvGraphicFramePr>
          <p:nvPr>
            <p:ph idx="1"/>
            <p:extLst>
              <p:ext uri="{D42A27DB-BD31-4B8C-83A1-F6EECF244321}">
                <p14:modId xmlns:p14="http://schemas.microsoft.com/office/powerpoint/2010/main" val="4120841486"/>
              </p:ext>
            </p:extLst>
          </p:nvPr>
        </p:nvGraphicFramePr>
        <p:xfrm>
          <a:off x="609600" y="1219205"/>
          <a:ext cx="10972800" cy="4906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9687575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905FD9-5256-C741-B385-D3C1158CB923}"/>
              </a:ext>
            </a:extLst>
          </p:cNvPr>
          <p:cNvSpPr>
            <a:spLocks noGrp="1"/>
          </p:cNvSpPr>
          <p:nvPr>
            <p:ph type="title"/>
          </p:nvPr>
        </p:nvSpPr>
        <p:spPr>
          <a:xfrm>
            <a:off x="1832664" y="190500"/>
            <a:ext cx="9813236" cy="838200"/>
          </a:xfrm>
        </p:spPr>
        <p:txBody>
          <a:bodyPr anchor="ctr">
            <a:normAutofit/>
          </a:bodyPr>
          <a:lstStyle/>
          <a:p>
            <a:r>
              <a:rPr lang="en-US"/>
              <a:t>Running ETL- Synthea</a:t>
            </a:r>
          </a:p>
        </p:txBody>
      </p:sp>
      <p:sp>
        <p:nvSpPr>
          <p:cNvPr id="4" name="Slide Number Placeholder 3">
            <a:extLst>
              <a:ext uri="{FF2B5EF4-FFF2-40B4-BE49-F238E27FC236}">
                <a16:creationId xmlns:a16="http://schemas.microsoft.com/office/drawing/2014/main" id="{C02C3377-6FD6-D19C-F736-1215F2E80389}"/>
              </a:ext>
            </a:extLst>
          </p:cNvPr>
          <p:cNvSpPr>
            <a:spLocks noGrp="1"/>
          </p:cNvSpPr>
          <p:nvPr>
            <p:ph type="sldNum" sz="quarter" idx="4"/>
          </p:nvPr>
        </p:nvSpPr>
        <p:spPr>
          <a:xfrm>
            <a:off x="9347200" y="6492880"/>
            <a:ext cx="2844800" cy="365125"/>
          </a:xfrm>
        </p:spPr>
        <p:txBody>
          <a:bodyPr anchor="ctr">
            <a:normAutofit/>
          </a:bodyPr>
          <a:lstStyle/>
          <a:p>
            <a:pPr>
              <a:spcAft>
                <a:spcPts val="600"/>
              </a:spcAft>
            </a:pPr>
            <a:fld id="{444583ED-F364-40B3-B25B-483B5033DFA3}" type="slidenum">
              <a:rPr lang="en-US" smtClean="0"/>
              <a:pPr>
                <a:spcAft>
                  <a:spcPts val="600"/>
                </a:spcAft>
              </a:pPr>
              <a:t>82</a:t>
            </a:fld>
            <a:endParaRPr lang="en-US"/>
          </a:p>
        </p:txBody>
      </p:sp>
      <p:graphicFrame>
        <p:nvGraphicFramePr>
          <p:cNvPr id="7" name="Content Placeholder 2">
            <a:extLst>
              <a:ext uri="{FF2B5EF4-FFF2-40B4-BE49-F238E27FC236}">
                <a16:creationId xmlns:a16="http://schemas.microsoft.com/office/drawing/2014/main" id="{1F7174DC-6EA8-BEE6-3824-E3DF773A61F5}"/>
              </a:ext>
            </a:extLst>
          </p:cNvPr>
          <p:cNvGraphicFramePr>
            <a:graphicFrameLocks noGrp="1"/>
          </p:cNvGraphicFramePr>
          <p:nvPr>
            <p:ph idx="1"/>
            <p:extLst>
              <p:ext uri="{D42A27DB-BD31-4B8C-83A1-F6EECF244321}">
                <p14:modId xmlns:p14="http://schemas.microsoft.com/office/powerpoint/2010/main" val="3048378054"/>
              </p:ext>
            </p:extLst>
          </p:nvPr>
        </p:nvGraphicFramePr>
        <p:xfrm>
          <a:off x="1832664" y="1257305"/>
          <a:ext cx="9813235" cy="4906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648431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5D130D-A80B-8ECE-0440-044BF8D7BA89}"/>
              </a:ext>
            </a:extLst>
          </p:cNvPr>
          <p:cNvSpPr>
            <a:spLocks noGrp="1"/>
          </p:cNvSpPr>
          <p:nvPr>
            <p:ph type="title"/>
          </p:nvPr>
        </p:nvSpPr>
        <p:spPr>
          <a:xfrm>
            <a:off x="1524000" y="152400"/>
            <a:ext cx="10058400" cy="838200"/>
          </a:xfrm>
        </p:spPr>
        <p:txBody>
          <a:bodyPr anchor="ctr">
            <a:normAutofit/>
          </a:bodyPr>
          <a:lstStyle/>
          <a:p>
            <a:r>
              <a:rPr lang="en-US" dirty="0"/>
              <a:t>Give</a:t>
            </a:r>
            <a:r>
              <a:rPr lang="en-US"/>
              <a:t> it a try!</a:t>
            </a:r>
          </a:p>
        </p:txBody>
      </p:sp>
      <p:sp>
        <p:nvSpPr>
          <p:cNvPr id="4" name="Slide Number Placeholder 3">
            <a:extLst>
              <a:ext uri="{FF2B5EF4-FFF2-40B4-BE49-F238E27FC236}">
                <a16:creationId xmlns:a16="http://schemas.microsoft.com/office/drawing/2014/main" id="{C463CF6A-8902-B514-0AB1-6EF979ECCB36}"/>
              </a:ext>
            </a:extLst>
          </p:cNvPr>
          <p:cNvSpPr>
            <a:spLocks noGrp="1"/>
          </p:cNvSpPr>
          <p:nvPr>
            <p:ph type="sldNum" sz="quarter" idx="4"/>
          </p:nvPr>
        </p:nvSpPr>
        <p:spPr>
          <a:xfrm>
            <a:off x="9347200" y="6492880"/>
            <a:ext cx="2844800" cy="365125"/>
          </a:xfrm>
        </p:spPr>
        <p:txBody>
          <a:bodyPr anchor="ctr">
            <a:normAutofit/>
          </a:bodyPr>
          <a:lstStyle/>
          <a:p>
            <a:pPr>
              <a:spcAft>
                <a:spcPts val="600"/>
              </a:spcAft>
            </a:pPr>
            <a:fld id="{444583ED-F364-40B3-B25B-483B5033DFA3}" type="slidenum">
              <a:rPr lang="en-US" smtClean="0"/>
              <a:pPr>
                <a:spcAft>
                  <a:spcPts val="600"/>
                </a:spcAft>
              </a:pPr>
              <a:t>83</a:t>
            </a:fld>
            <a:endParaRPr lang="en-US"/>
          </a:p>
        </p:txBody>
      </p:sp>
      <p:pic>
        <p:nvPicPr>
          <p:cNvPr id="5" name="Picture 2" descr="Image result for pusheen working">
            <a:extLst>
              <a:ext uri="{FF2B5EF4-FFF2-40B4-BE49-F238E27FC236}">
                <a16:creationId xmlns:a16="http://schemas.microsoft.com/office/drawing/2014/main" id="{3D5D047E-83C4-CBCD-0065-4C1CED623D3C}"/>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4857255" y="1617270"/>
            <a:ext cx="2951114" cy="2951114"/>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2B71A7D6-6F70-7223-EA48-E143718EB8ED}"/>
              </a:ext>
            </a:extLst>
          </p:cNvPr>
          <p:cNvSpPr txBox="1"/>
          <p:nvPr/>
        </p:nvSpPr>
        <p:spPr>
          <a:xfrm>
            <a:off x="3527151" y="5482542"/>
            <a:ext cx="7970108" cy="369332"/>
          </a:xfrm>
          <a:prstGeom prst="rect">
            <a:avLst/>
          </a:prstGeom>
          <a:noFill/>
        </p:spPr>
        <p:txBody>
          <a:bodyPr wrap="square" rtlCol="0">
            <a:spAutoFit/>
          </a:bodyPr>
          <a:lstStyle/>
          <a:p>
            <a:r>
              <a:rPr lang="en-US" dirty="0">
                <a:hlinkClick r:id="rId3"/>
              </a:rPr>
              <a:t>https://</a:t>
            </a:r>
            <a:r>
              <a:rPr lang="en-US" dirty="0" err="1">
                <a:hlinkClick r:id="rId3"/>
              </a:rPr>
              <a:t>github.com</a:t>
            </a:r>
            <a:r>
              <a:rPr lang="en-US" dirty="0">
                <a:hlinkClick r:id="rId3"/>
              </a:rPr>
              <a:t>/OHDSI/ETL-Synthea/blob/main/</a:t>
            </a:r>
            <a:r>
              <a:rPr lang="en-US" dirty="0" err="1">
                <a:hlinkClick r:id="rId3"/>
              </a:rPr>
              <a:t>README.md</a:t>
            </a:r>
            <a:endParaRPr lang="en-US" dirty="0"/>
          </a:p>
        </p:txBody>
      </p:sp>
    </p:spTree>
    <p:extLst>
      <p:ext uri="{BB962C8B-B14F-4D97-AF65-F5344CB8AC3E}">
        <p14:creationId xmlns:p14="http://schemas.microsoft.com/office/powerpoint/2010/main" val="320584334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F40B98-EFEC-400F-B9CA-4FB2AF9EBEBC}"/>
              </a:ext>
            </a:extLst>
          </p:cNvPr>
          <p:cNvSpPr>
            <a:spLocks noGrp="1"/>
          </p:cNvSpPr>
          <p:nvPr>
            <p:ph type="title"/>
          </p:nvPr>
        </p:nvSpPr>
        <p:spPr>
          <a:xfrm>
            <a:off x="2667000" y="152400"/>
            <a:ext cx="4858966" cy="838200"/>
          </a:xfrm>
        </p:spPr>
        <p:txBody>
          <a:bodyPr/>
          <a:lstStyle/>
          <a:p>
            <a:r>
              <a:rPr lang="en-US"/>
              <a:t>ETL Implementation</a:t>
            </a:r>
          </a:p>
        </p:txBody>
      </p:sp>
      <p:sp>
        <p:nvSpPr>
          <p:cNvPr id="4" name="Content Placeholder 3">
            <a:extLst>
              <a:ext uri="{FF2B5EF4-FFF2-40B4-BE49-F238E27FC236}">
                <a16:creationId xmlns:a16="http://schemas.microsoft.com/office/drawing/2014/main" id="{669889A3-E309-4493-9A69-654D2600933D}"/>
              </a:ext>
            </a:extLst>
          </p:cNvPr>
          <p:cNvSpPr>
            <a:spLocks noGrp="1"/>
          </p:cNvSpPr>
          <p:nvPr>
            <p:ph sz="quarter" idx="4"/>
          </p:nvPr>
        </p:nvSpPr>
        <p:spPr/>
        <p:txBody>
          <a:bodyPr/>
          <a:lstStyle/>
          <a:p>
            <a:pPr marL="457200" lvl="1" indent="0">
              <a:buNone/>
            </a:pPr>
            <a:endParaRPr lang="en-US"/>
          </a:p>
          <a:p>
            <a:pPr marL="457200" lvl="1" indent="0">
              <a:buNone/>
            </a:pPr>
            <a:endParaRPr lang="en-US"/>
          </a:p>
        </p:txBody>
      </p:sp>
      <p:sp>
        <p:nvSpPr>
          <p:cNvPr id="5" name="Slide Number Placeholder 4">
            <a:extLst>
              <a:ext uri="{FF2B5EF4-FFF2-40B4-BE49-F238E27FC236}">
                <a16:creationId xmlns:a16="http://schemas.microsoft.com/office/drawing/2014/main" id="{C4F17CEE-118D-4310-9272-888A0B2E1E84}"/>
              </a:ext>
            </a:extLst>
          </p:cNvPr>
          <p:cNvSpPr>
            <a:spLocks noGrp="1"/>
          </p:cNvSpPr>
          <p:nvPr>
            <p:ph type="sldNum" sz="quarter" idx="10"/>
          </p:nvPr>
        </p:nvSpPr>
        <p:spPr/>
        <p:txBody>
          <a:bodyPr/>
          <a:lstStyle/>
          <a:p>
            <a:fld id="{444583ED-F364-40B3-B25B-483B5033DFA3}" type="slidenum">
              <a:rPr lang="en-US" smtClean="0"/>
              <a:pPr/>
              <a:t>84</a:t>
            </a:fld>
            <a:endParaRPr lang="en-US"/>
          </a:p>
        </p:txBody>
      </p:sp>
      <p:pic>
        <p:nvPicPr>
          <p:cNvPr id="7" name="Picture 6">
            <a:extLst>
              <a:ext uri="{FF2B5EF4-FFF2-40B4-BE49-F238E27FC236}">
                <a16:creationId xmlns:a16="http://schemas.microsoft.com/office/drawing/2014/main" id="{18BAF756-8910-421B-89C8-C9248343B676}"/>
              </a:ext>
            </a:extLst>
          </p:cNvPr>
          <p:cNvPicPr>
            <a:picLocks noChangeAspect="1"/>
          </p:cNvPicPr>
          <p:nvPr/>
        </p:nvPicPr>
        <p:blipFill>
          <a:blip r:embed="rId2"/>
          <a:stretch>
            <a:fillRect/>
          </a:stretch>
        </p:blipFill>
        <p:spPr>
          <a:xfrm>
            <a:off x="7355228" y="313739"/>
            <a:ext cx="2028825" cy="600075"/>
          </a:xfrm>
          <a:prstGeom prst="rect">
            <a:avLst/>
          </a:prstGeom>
        </p:spPr>
      </p:pic>
      <p:pic>
        <p:nvPicPr>
          <p:cNvPr id="14" name="Picture 13" descr="Image result for pusheen transparent background">
            <a:extLst>
              <a:ext uri="{FF2B5EF4-FFF2-40B4-BE49-F238E27FC236}">
                <a16:creationId xmlns:a16="http://schemas.microsoft.com/office/drawing/2014/main" id="{E95F895A-8BE2-4EDA-892C-0AF48CB9B6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25000" y="58686"/>
            <a:ext cx="1110180" cy="1110180"/>
          </a:xfrm>
          <a:prstGeom prst="rect">
            <a:avLst/>
          </a:prstGeom>
          <a:noFill/>
          <a:extLst>
            <a:ext uri="{909E8E84-426E-40DD-AFC4-6F175D3DCCD1}">
              <a14:hiddenFill xmlns:a14="http://schemas.microsoft.com/office/drawing/2010/main">
                <a:solidFill>
                  <a:srgbClr val="FFFFFF"/>
                </a:solidFill>
              </a14:hiddenFill>
            </a:ext>
          </a:extLst>
        </p:spPr>
      </p:pic>
      <p:sp>
        <p:nvSpPr>
          <p:cNvPr id="16" name="Content Placeholder 2">
            <a:extLst>
              <a:ext uri="{FF2B5EF4-FFF2-40B4-BE49-F238E27FC236}">
                <a16:creationId xmlns:a16="http://schemas.microsoft.com/office/drawing/2014/main" id="{C1BDB717-9DF8-465B-9FED-4B8DCFE59CD0}"/>
              </a:ext>
            </a:extLst>
          </p:cNvPr>
          <p:cNvSpPr txBox="1">
            <a:spLocks/>
          </p:cNvSpPr>
          <p:nvPr/>
        </p:nvSpPr>
        <p:spPr>
          <a:xfrm>
            <a:off x="1981200" y="1086035"/>
            <a:ext cx="8229600" cy="955675"/>
          </a:xfrm>
          <a:prstGeom prst="rect">
            <a:avLst/>
          </a:prstGeom>
        </p:spPr>
        <p:txBody>
          <a:bodyPr vert="horz" lIns="91440" tIns="45720" rIns="91440" bIns="45720" rtlCol="0" anchor="t">
            <a:normAutofit/>
          </a:bodyPr>
          <a:lstStyle>
            <a:lvl1pPr marL="0" indent="0" algn="l" defTabSz="914400" rtl="0" eaLnBrk="1" latinLnBrk="0" hangingPunct="1">
              <a:spcBef>
                <a:spcPct val="20000"/>
              </a:spcBef>
              <a:buFont typeface="Arial" panose="020B0604020202020204" pitchFamily="34" charset="0"/>
              <a:buNone/>
              <a:defRPr sz="2400" b="1" kern="1200">
                <a:solidFill>
                  <a:srgbClr val="20425A"/>
                </a:solidFill>
                <a:latin typeface="+mn-lt"/>
                <a:ea typeface="+mn-ea"/>
                <a:cs typeface="+mn-cs"/>
              </a:defRPr>
            </a:lvl1pPr>
            <a:lvl2pPr marL="457200" indent="0" algn="l" defTabSz="914400" rtl="0" eaLnBrk="1" latinLnBrk="0" hangingPunct="1">
              <a:spcBef>
                <a:spcPct val="20000"/>
              </a:spcBef>
              <a:buFont typeface="Arial" panose="020B0604020202020204" pitchFamily="34" charset="0"/>
              <a:buNone/>
              <a:defRPr sz="2000" b="1" kern="1200">
                <a:solidFill>
                  <a:srgbClr val="20425A"/>
                </a:solidFill>
                <a:latin typeface="+mn-lt"/>
                <a:ea typeface="+mn-ea"/>
                <a:cs typeface="+mn-cs"/>
              </a:defRPr>
            </a:lvl2pPr>
            <a:lvl3pPr marL="914400" indent="0" algn="l" defTabSz="914400" rtl="0" eaLnBrk="1" latinLnBrk="0" hangingPunct="1">
              <a:spcBef>
                <a:spcPct val="20000"/>
              </a:spcBef>
              <a:buFont typeface="Arial" panose="020B0604020202020204" pitchFamily="34" charset="0"/>
              <a:buNone/>
              <a:defRPr sz="1800" b="1" kern="1200">
                <a:solidFill>
                  <a:srgbClr val="20425A"/>
                </a:solidFill>
                <a:latin typeface="+mn-lt"/>
                <a:ea typeface="+mn-ea"/>
                <a:cs typeface="+mn-cs"/>
              </a:defRPr>
            </a:lvl3pPr>
            <a:lvl4pPr marL="1371600" indent="0" algn="l" defTabSz="914400" rtl="0" eaLnBrk="1" latinLnBrk="0" hangingPunct="1">
              <a:spcBef>
                <a:spcPct val="20000"/>
              </a:spcBef>
              <a:buFont typeface="Arial" panose="020B0604020202020204" pitchFamily="34" charset="0"/>
              <a:buNone/>
              <a:defRPr sz="1600" b="1" kern="1200">
                <a:solidFill>
                  <a:srgbClr val="20425A"/>
                </a:solidFill>
                <a:latin typeface="+mn-lt"/>
                <a:ea typeface="+mn-ea"/>
                <a:cs typeface="+mn-cs"/>
              </a:defRPr>
            </a:lvl4pPr>
            <a:lvl5pPr marL="1828800" indent="0" algn="l" defTabSz="914400" rtl="0" eaLnBrk="1" latinLnBrk="0" hangingPunct="1">
              <a:spcBef>
                <a:spcPct val="20000"/>
              </a:spcBef>
              <a:buFont typeface="Arial" panose="020B0604020202020204" pitchFamily="34" charset="0"/>
              <a:buNone/>
              <a:defRPr sz="1600" b="1" kern="1200">
                <a:solidFill>
                  <a:srgbClr val="20425A"/>
                </a:solidFill>
                <a:latin typeface="+mn-lt"/>
                <a:ea typeface="+mn-ea"/>
                <a:cs typeface="+mn-cs"/>
              </a:defRPr>
            </a:lvl5pPr>
            <a:lvl6pPr marL="2286000" indent="0" algn="l" defTabSz="914400" rtl="0" eaLnBrk="1" latinLnBrk="0" hangingPunct="1">
              <a:spcBef>
                <a:spcPct val="200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spcBef>
                <a:spcPct val="200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spcBef>
                <a:spcPct val="200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spcBef>
                <a:spcPct val="20000"/>
              </a:spcBef>
              <a:buFont typeface="Arial" panose="020B0604020202020204" pitchFamily="34" charset="0"/>
              <a:buNone/>
              <a:defRPr sz="1600" b="1" kern="1200">
                <a:solidFill>
                  <a:schemeClr val="tx1"/>
                </a:solidFill>
                <a:latin typeface="+mn-lt"/>
                <a:ea typeface="+mn-ea"/>
                <a:cs typeface="+mn-cs"/>
              </a:defRPr>
            </a:lvl9pPr>
          </a:lstStyle>
          <a:p>
            <a:r>
              <a:rPr lang="en-US" b="0"/>
              <a:t>First, let us review the logic we decided on for how the PERSON table should be created.</a:t>
            </a:r>
          </a:p>
          <a:p>
            <a:endParaRPr lang="en-US" b="0"/>
          </a:p>
          <a:p>
            <a:endParaRPr lang="en-US"/>
          </a:p>
          <a:p>
            <a:endParaRPr lang="en-US"/>
          </a:p>
          <a:p>
            <a:endParaRPr lang="en-US"/>
          </a:p>
          <a:p>
            <a:endParaRPr lang="en-US" sz="3000"/>
          </a:p>
        </p:txBody>
      </p:sp>
      <p:sp>
        <p:nvSpPr>
          <p:cNvPr id="17" name="Content Placeholder 2">
            <a:extLst>
              <a:ext uri="{FF2B5EF4-FFF2-40B4-BE49-F238E27FC236}">
                <a16:creationId xmlns:a16="http://schemas.microsoft.com/office/drawing/2014/main" id="{75C67DE1-08FA-47DE-8543-4F787F31E938}"/>
              </a:ext>
            </a:extLst>
          </p:cNvPr>
          <p:cNvSpPr txBox="1">
            <a:spLocks/>
          </p:cNvSpPr>
          <p:nvPr/>
        </p:nvSpPr>
        <p:spPr>
          <a:xfrm>
            <a:off x="1648657" y="2667624"/>
            <a:ext cx="3750079" cy="1230284"/>
          </a:xfrm>
          <a:prstGeom prst="rect">
            <a:avLst/>
          </a:prstGeom>
        </p:spPr>
        <p:txBody>
          <a:bodyPr vert="horz" lIns="91440" tIns="45720" rIns="91440" bIns="45720" rtlCol="0" anchor="t">
            <a:normAutofit fontScale="92500"/>
          </a:bodyPr>
          <a:lstStyle>
            <a:lvl1pPr marL="0" indent="0" algn="l" defTabSz="914400" rtl="0" eaLnBrk="1" latinLnBrk="0" hangingPunct="1">
              <a:spcBef>
                <a:spcPct val="20000"/>
              </a:spcBef>
              <a:buFont typeface="Arial" panose="020B0604020202020204" pitchFamily="34" charset="0"/>
              <a:buNone/>
              <a:defRPr sz="2400" b="1" kern="1200">
                <a:solidFill>
                  <a:srgbClr val="20425A"/>
                </a:solidFill>
                <a:latin typeface="+mn-lt"/>
                <a:ea typeface="+mn-ea"/>
                <a:cs typeface="+mn-cs"/>
              </a:defRPr>
            </a:lvl1pPr>
            <a:lvl2pPr marL="457200" indent="0" algn="l" defTabSz="914400" rtl="0" eaLnBrk="1" latinLnBrk="0" hangingPunct="1">
              <a:spcBef>
                <a:spcPct val="20000"/>
              </a:spcBef>
              <a:buFont typeface="Arial" panose="020B0604020202020204" pitchFamily="34" charset="0"/>
              <a:buNone/>
              <a:defRPr sz="2000" b="1" kern="1200">
                <a:solidFill>
                  <a:srgbClr val="20425A"/>
                </a:solidFill>
                <a:latin typeface="+mn-lt"/>
                <a:ea typeface="+mn-ea"/>
                <a:cs typeface="+mn-cs"/>
              </a:defRPr>
            </a:lvl2pPr>
            <a:lvl3pPr marL="914400" indent="0" algn="l" defTabSz="914400" rtl="0" eaLnBrk="1" latinLnBrk="0" hangingPunct="1">
              <a:spcBef>
                <a:spcPct val="20000"/>
              </a:spcBef>
              <a:buFont typeface="Arial" panose="020B0604020202020204" pitchFamily="34" charset="0"/>
              <a:buNone/>
              <a:defRPr sz="1800" b="1" kern="1200">
                <a:solidFill>
                  <a:srgbClr val="20425A"/>
                </a:solidFill>
                <a:latin typeface="+mn-lt"/>
                <a:ea typeface="+mn-ea"/>
                <a:cs typeface="+mn-cs"/>
              </a:defRPr>
            </a:lvl3pPr>
            <a:lvl4pPr marL="1371600" indent="0" algn="l" defTabSz="914400" rtl="0" eaLnBrk="1" latinLnBrk="0" hangingPunct="1">
              <a:spcBef>
                <a:spcPct val="20000"/>
              </a:spcBef>
              <a:buFont typeface="Arial" panose="020B0604020202020204" pitchFamily="34" charset="0"/>
              <a:buNone/>
              <a:defRPr sz="1600" b="1" kern="1200">
                <a:solidFill>
                  <a:srgbClr val="20425A"/>
                </a:solidFill>
                <a:latin typeface="+mn-lt"/>
                <a:ea typeface="+mn-ea"/>
                <a:cs typeface="+mn-cs"/>
              </a:defRPr>
            </a:lvl4pPr>
            <a:lvl5pPr marL="1828800" indent="0" algn="l" defTabSz="914400" rtl="0" eaLnBrk="1" latinLnBrk="0" hangingPunct="1">
              <a:spcBef>
                <a:spcPct val="20000"/>
              </a:spcBef>
              <a:buFont typeface="Arial" panose="020B0604020202020204" pitchFamily="34" charset="0"/>
              <a:buNone/>
              <a:defRPr sz="1600" b="1" kern="1200">
                <a:solidFill>
                  <a:srgbClr val="20425A"/>
                </a:solidFill>
                <a:latin typeface="+mn-lt"/>
                <a:ea typeface="+mn-ea"/>
                <a:cs typeface="+mn-cs"/>
              </a:defRPr>
            </a:lvl5pPr>
            <a:lvl6pPr marL="2286000" indent="0" algn="l" defTabSz="914400" rtl="0" eaLnBrk="1" latinLnBrk="0" hangingPunct="1">
              <a:spcBef>
                <a:spcPct val="200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spcBef>
                <a:spcPct val="200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spcBef>
                <a:spcPct val="200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spcBef>
                <a:spcPct val="20000"/>
              </a:spcBef>
              <a:buFont typeface="Arial" panose="020B0604020202020204" pitchFamily="34" charset="0"/>
              <a:buNone/>
              <a:defRPr sz="1600" b="1" kern="1200">
                <a:solidFill>
                  <a:schemeClr val="tx1"/>
                </a:solidFill>
                <a:latin typeface="+mn-lt"/>
                <a:ea typeface="+mn-ea"/>
                <a:cs typeface="+mn-cs"/>
              </a:defRPr>
            </a:lvl9pPr>
          </a:lstStyle>
          <a:p>
            <a:r>
              <a:rPr lang="en-US" b="0"/>
              <a:t>Navigate in your browser to: </a:t>
            </a:r>
            <a:r>
              <a:rPr lang="en-US" b="0">
                <a:hlinkClick r:id="rId4"/>
              </a:rPr>
              <a:t>https://ohdsi.github.io/ETL-Synthea/articles/person.html</a:t>
            </a:r>
            <a:endParaRPr lang="en-US" b="0"/>
          </a:p>
          <a:p>
            <a:endParaRPr lang="en-US"/>
          </a:p>
          <a:p>
            <a:endParaRPr lang="en-US"/>
          </a:p>
          <a:p>
            <a:endParaRPr lang="en-US"/>
          </a:p>
          <a:p>
            <a:endParaRPr lang="en-US"/>
          </a:p>
          <a:p>
            <a:endParaRPr lang="en-US"/>
          </a:p>
          <a:p>
            <a:endParaRPr lang="en-US" sz="3000"/>
          </a:p>
        </p:txBody>
      </p:sp>
      <p:pic>
        <p:nvPicPr>
          <p:cNvPr id="20" name="Picture 19">
            <a:extLst>
              <a:ext uri="{FF2B5EF4-FFF2-40B4-BE49-F238E27FC236}">
                <a16:creationId xmlns:a16="http://schemas.microsoft.com/office/drawing/2014/main" id="{37E44924-7D21-466D-8FD9-7A854E2E2E0B}"/>
              </a:ext>
            </a:extLst>
          </p:cNvPr>
          <p:cNvPicPr>
            <a:picLocks noChangeAspect="1"/>
          </p:cNvPicPr>
          <p:nvPr/>
        </p:nvPicPr>
        <p:blipFill>
          <a:blip r:embed="rId5"/>
          <a:stretch>
            <a:fillRect/>
          </a:stretch>
        </p:blipFill>
        <p:spPr>
          <a:xfrm>
            <a:off x="5398736" y="1908544"/>
            <a:ext cx="4812065" cy="4850665"/>
          </a:xfrm>
          <a:prstGeom prst="rect">
            <a:avLst/>
          </a:prstGeom>
        </p:spPr>
      </p:pic>
    </p:spTree>
    <p:extLst>
      <p:ext uri="{BB962C8B-B14F-4D97-AF65-F5344CB8AC3E}">
        <p14:creationId xmlns:p14="http://schemas.microsoft.com/office/powerpoint/2010/main" val="369042702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F40B98-EFEC-400F-B9CA-4FB2AF9EBEBC}"/>
              </a:ext>
            </a:extLst>
          </p:cNvPr>
          <p:cNvSpPr>
            <a:spLocks noGrp="1"/>
          </p:cNvSpPr>
          <p:nvPr>
            <p:ph type="title"/>
          </p:nvPr>
        </p:nvSpPr>
        <p:spPr>
          <a:xfrm>
            <a:off x="2667000" y="152400"/>
            <a:ext cx="4858966" cy="838200"/>
          </a:xfrm>
        </p:spPr>
        <p:txBody>
          <a:bodyPr/>
          <a:lstStyle/>
          <a:p>
            <a:r>
              <a:rPr lang="en-US"/>
              <a:t>ETL Implementation</a:t>
            </a:r>
          </a:p>
        </p:txBody>
      </p:sp>
      <p:sp>
        <p:nvSpPr>
          <p:cNvPr id="4" name="Content Placeholder 3">
            <a:extLst>
              <a:ext uri="{FF2B5EF4-FFF2-40B4-BE49-F238E27FC236}">
                <a16:creationId xmlns:a16="http://schemas.microsoft.com/office/drawing/2014/main" id="{669889A3-E309-4493-9A69-654D2600933D}"/>
              </a:ext>
            </a:extLst>
          </p:cNvPr>
          <p:cNvSpPr>
            <a:spLocks noGrp="1"/>
          </p:cNvSpPr>
          <p:nvPr>
            <p:ph sz="quarter" idx="4"/>
          </p:nvPr>
        </p:nvSpPr>
        <p:spPr/>
        <p:txBody>
          <a:bodyPr/>
          <a:lstStyle/>
          <a:p>
            <a:pPr marL="457200" lvl="1" indent="0">
              <a:buNone/>
            </a:pPr>
            <a:endParaRPr lang="en-US"/>
          </a:p>
          <a:p>
            <a:pPr marL="457200" lvl="1" indent="0">
              <a:buNone/>
            </a:pPr>
            <a:endParaRPr lang="en-US"/>
          </a:p>
        </p:txBody>
      </p:sp>
      <p:sp>
        <p:nvSpPr>
          <p:cNvPr id="5" name="Slide Number Placeholder 4">
            <a:extLst>
              <a:ext uri="{FF2B5EF4-FFF2-40B4-BE49-F238E27FC236}">
                <a16:creationId xmlns:a16="http://schemas.microsoft.com/office/drawing/2014/main" id="{C4F17CEE-118D-4310-9272-888A0B2E1E84}"/>
              </a:ext>
            </a:extLst>
          </p:cNvPr>
          <p:cNvSpPr>
            <a:spLocks noGrp="1"/>
          </p:cNvSpPr>
          <p:nvPr>
            <p:ph type="sldNum" sz="quarter" idx="10"/>
          </p:nvPr>
        </p:nvSpPr>
        <p:spPr/>
        <p:txBody>
          <a:bodyPr/>
          <a:lstStyle/>
          <a:p>
            <a:fld id="{444583ED-F364-40B3-B25B-483B5033DFA3}" type="slidenum">
              <a:rPr lang="en-US" smtClean="0"/>
              <a:pPr/>
              <a:t>85</a:t>
            </a:fld>
            <a:endParaRPr lang="en-US"/>
          </a:p>
        </p:txBody>
      </p:sp>
      <p:pic>
        <p:nvPicPr>
          <p:cNvPr id="7" name="Picture 6">
            <a:extLst>
              <a:ext uri="{FF2B5EF4-FFF2-40B4-BE49-F238E27FC236}">
                <a16:creationId xmlns:a16="http://schemas.microsoft.com/office/drawing/2014/main" id="{18BAF756-8910-421B-89C8-C9248343B676}"/>
              </a:ext>
            </a:extLst>
          </p:cNvPr>
          <p:cNvPicPr>
            <a:picLocks noChangeAspect="1"/>
          </p:cNvPicPr>
          <p:nvPr/>
        </p:nvPicPr>
        <p:blipFill>
          <a:blip r:embed="rId2"/>
          <a:stretch>
            <a:fillRect/>
          </a:stretch>
        </p:blipFill>
        <p:spPr>
          <a:xfrm>
            <a:off x="7355228" y="313739"/>
            <a:ext cx="2028825" cy="600075"/>
          </a:xfrm>
          <a:prstGeom prst="rect">
            <a:avLst/>
          </a:prstGeom>
        </p:spPr>
      </p:pic>
      <p:pic>
        <p:nvPicPr>
          <p:cNvPr id="14" name="Picture 13" descr="Image result for pusheen transparent background">
            <a:extLst>
              <a:ext uri="{FF2B5EF4-FFF2-40B4-BE49-F238E27FC236}">
                <a16:creationId xmlns:a16="http://schemas.microsoft.com/office/drawing/2014/main" id="{E95F895A-8BE2-4EDA-892C-0AF48CB9B6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25000" y="58686"/>
            <a:ext cx="1110180" cy="1110180"/>
          </a:xfrm>
          <a:prstGeom prst="rect">
            <a:avLst/>
          </a:prstGeom>
          <a:noFill/>
          <a:extLst>
            <a:ext uri="{909E8E84-426E-40DD-AFC4-6F175D3DCCD1}">
              <a14:hiddenFill xmlns:a14="http://schemas.microsoft.com/office/drawing/2010/main">
                <a:solidFill>
                  <a:srgbClr val="FFFFFF"/>
                </a:solidFill>
              </a14:hiddenFill>
            </a:ext>
          </a:extLst>
        </p:spPr>
      </p:pic>
      <p:sp>
        <p:nvSpPr>
          <p:cNvPr id="16" name="Content Placeholder 2">
            <a:extLst>
              <a:ext uri="{FF2B5EF4-FFF2-40B4-BE49-F238E27FC236}">
                <a16:creationId xmlns:a16="http://schemas.microsoft.com/office/drawing/2014/main" id="{C1BDB717-9DF8-465B-9FED-4B8DCFE59CD0}"/>
              </a:ext>
            </a:extLst>
          </p:cNvPr>
          <p:cNvSpPr txBox="1">
            <a:spLocks/>
          </p:cNvSpPr>
          <p:nvPr/>
        </p:nvSpPr>
        <p:spPr>
          <a:xfrm>
            <a:off x="1981200" y="1085850"/>
            <a:ext cx="8229600" cy="955675"/>
          </a:xfrm>
          <a:prstGeom prst="rect">
            <a:avLst/>
          </a:prstGeom>
        </p:spPr>
        <p:txBody>
          <a:bodyPr vert="horz" lIns="91440" tIns="45720" rIns="91440" bIns="45720" rtlCol="0" anchor="t">
            <a:normAutofit/>
          </a:bodyPr>
          <a:lstStyle>
            <a:lvl1pPr marL="0" indent="0" algn="l" defTabSz="914400" rtl="0" eaLnBrk="1" latinLnBrk="0" hangingPunct="1">
              <a:spcBef>
                <a:spcPct val="20000"/>
              </a:spcBef>
              <a:buFont typeface="Arial" panose="020B0604020202020204" pitchFamily="34" charset="0"/>
              <a:buNone/>
              <a:defRPr sz="2400" b="1" kern="1200">
                <a:solidFill>
                  <a:srgbClr val="20425A"/>
                </a:solidFill>
                <a:latin typeface="+mn-lt"/>
                <a:ea typeface="+mn-ea"/>
                <a:cs typeface="+mn-cs"/>
              </a:defRPr>
            </a:lvl1pPr>
            <a:lvl2pPr marL="457200" indent="0" algn="l" defTabSz="914400" rtl="0" eaLnBrk="1" latinLnBrk="0" hangingPunct="1">
              <a:spcBef>
                <a:spcPct val="20000"/>
              </a:spcBef>
              <a:buFont typeface="Arial" panose="020B0604020202020204" pitchFamily="34" charset="0"/>
              <a:buNone/>
              <a:defRPr sz="2000" b="1" kern="1200">
                <a:solidFill>
                  <a:srgbClr val="20425A"/>
                </a:solidFill>
                <a:latin typeface="+mn-lt"/>
                <a:ea typeface="+mn-ea"/>
                <a:cs typeface="+mn-cs"/>
              </a:defRPr>
            </a:lvl2pPr>
            <a:lvl3pPr marL="914400" indent="0" algn="l" defTabSz="914400" rtl="0" eaLnBrk="1" latinLnBrk="0" hangingPunct="1">
              <a:spcBef>
                <a:spcPct val="20000"/>
              </a:spcBef>
              <a:buFont typeface="Arial" panose="020B0604020202020204" pitchFamily="34" charset="0"/>
              <a:buNone/>
              <a:defRPr sz="1800" b="1" kern="1200">
                <a:solidFill>
                  <a:srgbClr val="20425A"/>
                </a:solidFill>
                <a:latin typeface="+mn-lt"/>
                <a:ea typeface="+mn-ea"/>
                <a:cs typeface="+mn-cs"/>
              </a:defRPr>
            </a:lvl3pPr>
            <a:lvl4pPr marL="1371600" indent="0" algn="l" defTabSz="914400" rtl="0" eaLnBrk="1" latinLnBrk="0" hangingPunct="1">
              <a:spcBef>
                <a:spcPct val="20000"/>
              </a:spcBef>
              <a:buFont typeface="Arial" panose="020B0604020202020204" pitchFamily="34" charset="0"/>
              <a:buNone/>
              <a:defRPr sz="1600" b="1" kern="1200">
                <a:solidFill>
                  <a:srgbClr val="20425A"/>
                </a:solidFill>
                <a:latin typeface="+mn-lt"/>
                <a:ea typeface="+mn-ea"/>
                <a:cs typeface="+mn-cs"/>
              </a:defRPr>
            </a:lvl4pPr>
            <a:lvl5pPr marL="1828800" indent="0" algn="l" defTabSz="914400" rtl="0" eaLnBrk="1" latinLnBrk="0" hangingPunct="1">
              <a:spcBef>
                <a:spcPct val="20000"/>
              </a:spcBef>
              <a:buFont typeface="Arial" panose="020B0604020202020204" pitchFamily="34" charset="0"/>
              <a:buNone/>
              <a:defRPr sz="1600" b="1" kern="1200">
                <a:solidFill>
                  <a:srgbClr val="20425A"/>
                </a:solidFill>
                <a:latin typeface="+mn-lt"/>
                <a:ea typeface="+mn-ea"/>
                <a:cs typeface="+mn-cs"/>
              </a:defRPr>
            </a:lvl5pPr>
            <a:lvl6pPr marL="2286000" indent="0" algn="l" defTabSz="914400" rtl="0" eaLnBrk="1" latinLnBrk="0" hangingPunct="1">
              <a:spcBef>
                <a:spcPct val="200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spcBef>
                <a:spcPct val="200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spcBef>
                <a:spcPct val="200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spcBef>
                <a:spcPct val="20000"/>
              </a:spcBef>
              <a:buFont typeface="Arial" panose="020B0604020202020204" pitchFamily="34" charset="0"/>
              <a:buNone/>
              <a:defRPr sz="1600" b="1" kern="1200">
                <a:solidFill>
                  <a:schemeClr val="tx1"/>
                </a:solidFill>
                <a:latin typeface="+mn-lt"/>
                <a:ea typeface="+mn-ea"/>
                <a:cs typeface="+mn-cs"/>
              </a:defRPr>
            </a:lvl9pPr>
          </a:lstStyle>
          <a:p>
            <a:r>
              <a:rPr lang="en-US" b="0"/>
              <a:t>First, let’s review the logic we decided on for how the PERSON table should be created.</a:t>
            </a:r>
          </a:p>
          <a:p>
            <a:endParaRPr lang="en-US" b="0"/>
          </a:p>
          <a:p>
            <a:endParaRPr lang="en-US"/>
          </a:p>
          <a:p>
            <a:endParaRPr lang="en-US"/>
          </a:p>
          <a:p>
            <a:endParaRPr lang="en-US"/>
          </a:p>
          <a:p>
            <a:endParaRPr lang="en-US" sz="3000"/>
          </a:p>
        </p:txBody>
      </p:sp>
      <p:sp>
        <p:nvSpPr>
          <p:cNvPr id="10" name="Content Placeholder 2">
            <a:extLst>
              <a:ext uri="{FF2B5EF4-FFF2-40B4-BE49-F238E27FC236}">
                <a16:creationId xmlns:a16="http://schemas.microsoft.com/office/drawing/2014/main" id="{29E46244-FC61-4F19-ACB2-0045B33EE1B4}"/>
              </a:ext>
            </a:extLst>
          </p:cNvPr>
          <p:cNvSpPr txBox="1">
            <a:spLocks/>
          </p:cNvSpPr>
          <p:nvPr/>
        </p:nvSpPr>
        <p:spPr>
          <a:xfrm>
            <a:off x="1609726" y="2225209"/>
            <a:ext cx="8601075" cy="3900954"/>
          </a:xfrm>
          <a:prstGeom prst="rect">
            <a:avLst/>
          </a:prstGeom>
        </p:spPr>
        <p:txBody>
          <a:bodyPr vert="horz" lIns="91440" tIns="45720" rIns="91440" bIns="45720" rtlCol="0" anchor="t">
            <a:normAutofit/>
          </a:bodyPr>
          <a:lstStyle>
            <a:lvl1pPr marL="0" indent="0" algn="l" defTabSz="914400" rtl="0" eaLnBrk="1" latinLnBrk="0" hangingPunct="1">
              <a:spcBef>
                <a:spcPct val="20000"/>
              </a:spcBef>
              <a:buFont typeface="Arial" panose="020B0604020202020204" pitchFamily="34" charset="0"/>
              <a:buNone/>
              <a:defRPr sz="2400" b="1" kern="1200">
                <a:solidFill>
                  <a:srgbClr val="20425A"/>
                </a:solidFill>
                <a:latin typeface="+mn-lt"/>
                <a:ea typeface="+mn-ea"/>
                <a:cs typeface="+mn-cs"/>
              </a:defRPr>
            </a:lvl1pPr>
            <a:lvl2pPr marL="457200" indent="0" algn="l" defTabSz="914400" rtl="0" eaLnBrk="1" latinLnBrk="0" hangingPunct="1">
              <a:spcBef>
                <a:spcPct val="20000"/>
              </a:spcBef>
              <a:buFont typeface="Arial" panose="020B0604020202020204" pitchFamily="34" charset="0"/>
              <a:buNone/>
              <a:defRPr sz="2000" b="1" kern="1200">
                <a:solidFill>
                  <a:srgbClr val="20425A"/>
                </a:solidFill>
                <a:latin typeface="+mn-lt"/>
                <a:ea typeface="+mn-ea"/>
                <a:cs typeface="+mn-cs"/>
              </a:defRPr>
            </a:lvl2pPr>
            <a:lvl3pPr marL="914400" indent="0" algn="l" defTabSz="914400" rtl="0" eaLnBrk="1" latinLnBrk="0" hangingPunct="1">
              <a:spcBef>
                <a:spcPct val="20000"/>
              </a:spcBef>
              <a:buFont typeface="Arial" panose="020B0604020202020204" pitchFamily="34" charset="0"/>
              <a:buNone/>
              <a:defRPr sz="1800" b="1" kern="1200">
                <a:solidFill>
                  <a:srgbClr val="20425A"/>
                </a:solidFill>
                <a:latin typeface="+mn-lt"/>
                <a:ea typeface="+mn-ea"/>
                <a:cs typeface="+mn-cs"/>
              </a:defRPr>
            </a:lvl3pPr>
            <a:lvl4pPr marL="1371600" indent="0" algn="l" defTabSz="914400" rtl="0" eaLnBrk="1" latinLnBrk="0" hangingPunct="1">
              <a:spcBef>
                <a:spcPct val="20000"/>
              </a:spcBef>
              <a:buFont typeface="Arial" panose="020B0604020202020204" pitchFamily="34" charset="0"/>
              <a:buNone/>
              <a:defRPr sz="1600" b="1" kern="1200">
                <a:solidFill>
                  <a:srgbClr val="20425A"/>
                </a:solidFill>
                <a:latin typeface="+mn-lt"/>
                <a:ea typeface="+mn-ea"/>
                <a:cs typeface="+mn-cs"/>
              </a:defRPr>
            </a:lvl4pPr>
            <a:lvl5pPr marL="1828800" indent="0" algn="l" defTabSz="914400" rtl="0" eaLnBrk="1" latinLnBrk="0" hangingPunct="1">
              <a:spcBef>
                <a:spcPct val="20000"/>
              </a:spcBef>
              <a:buFont typeface="Arial" panose="020B0604020202020204" pitchFamily="34" charset="0"/>
              <a:buNone/>
              <a:defRPr sz="1600" b="1" kern="1200">
                <a:solidFill>
                  <a:srgbClr val="20425A"/>
                </a:solidFill>
                <a:latin typeface="+mn-lt"/>
                <a:ea typeface="+mn-ea"/>
                <a:cs typeface="+mn-cs"/>
              </a:defRPr>
            </a:lvl5pPr>
            <a:lvl6pPr marL="2286000" indent="0" algn="l" defTabSz="914400" rtl="0" eaLnBrk="1" latinLnBrk="0" hangingPunct="1">
              <a:spcBef>
                <a:spcPct val="200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spcBef>
                <a:spcPct val="200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spcBef>
                <a:spcPct val="200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spcBef>
                <a:spcPct val="20000"/>
              </a:spcBef>
              <a:buFont typeface="Arial" panose="020B0604020202020204" pitchFamily="34" charset="0"/>
              <a:buNone/>
              <a:defRPr sz="1600" b="1" kern="1200">
                <a:solidFill>
                  <a:schemeClr val="tx1"/>
                </a:solidFill>
                <a:latin typeface="+mn-lt"/>
                <a:ea typeface="+mn-ea"/>
                <a:cs typeface="+mn-cs"/>
              </a:defRPr>
            </a:lvl9pPr>
          </a:lstStyle>
          <a:p>
            <a:r>
              <a:rPr lang="en-US" b="0"/>
              <a:t>Gender: </a:t>
            </a:r>
          </a:p>
          <a:p>
            <a:endParaRPr lang="en-US" b="0"/>
          </a:p>
          <a:p>
            <a:endParaRPr lang="en-US" sz="1800" b="0"/>
          </a:p>
          <a:p>
            <a:r>
              <a:rPr lang="en-US" b="0"/>
              <a:t>Birthdate:</a:t>
            </a:r>
          </a:p>
          <a:p>
            <a:endParaRPr lang="en-US"/>
          </a:p>
          <a:p>
            <a:endParaRPr lang="en-US" sz="1800"/>
          </a:p>
          <a:p>
            <a:r>
              <a:rPr lang="en-US" b="0"/>
              <a:t>Race:</a:t>
            </a:r>
            <a:r>
              <a:rPr lang="en-US"/>
              <a:t> </a:t>
            </a:r>
          </a:p>
          <a:p>
            <a:endParaRPr lang="en-US"/>
          </a:p>
          <a:p>
            <a:r>
              <a:rPr lang="en-US" b="0"/>
              <a:t>Ethnicity:</a:t>
            </a:r>
          </a:p>
          <a:p>
            <a:endParaRPr lang="en-US" sz="3000"/>
          </a:p>
        </p:txBody>
      </p:sp>
      <p:pic>
        <p:nvPicPr>
          <p:cNvPr id="3" name="Picture 2">
            <a:extLst>
              <a:ext uri="{FF2B5EF4-FFF2-40B4-BE49-F238E27FC236}">
                <a16:creationId xmlns:a16="http://schemas.microsoft.com/office/drawing/2014/main" id="{D915B00B-3B86-4A61-BD5B-34970A16EB1B}"/>
              </a:ext>
            </a:extLst>
          </p:cNvPr>
          <p:cNvPicPr>
            <a:picLocks noChangeAspect="1"/>
          </p:cNvPicPr>
          <p:nvPr/>
        </p:nvPicPr>
        <p:blipFill>
          <a:blip r:embed="rId4"/>
          <a:stretch>
            <a:fillRect/>
          </a:stretch>
        </p:blipFill>
        <p:spPr>
          <a:xfrm>
            <a:off x="3124201" y="1883342"/>
            <a:ext cx="6600825" cy="925349"/>
          </a:xfrm>
          <a:prstGeom prst="rect">
            <a:avLst/>
          </a:prstGeom>
          <a:ln w="15875">
            <a:solidFill>
              <a:srgbClr val="20425A"/>
            </a:solidFill>
          </a:ln>
        </p:spPr>
      </p:pic>
      <p:pic>
        <p:nvPicPr>
          <p:cNvPr id="6" name="Picture 5">
            <a:extLst>
              <a:ext uri="{FF2B5EF4-FFF2-40B4-BE49-F238E27FC236}">
                <a16:creationId xmlns:a16="http://schemas.microsoft.com/office/drawing/2014/main" id="{51DC8C37-CC4C-46A2-8266-465C5D353D2C}"/>
              </a:ext>
            </a:extLst>
          </p:cNvPr>
          <p:cNvPicPr>
            <a:picLocks noChangeAspect="1"/>
          </p:cNvPicPr>
          <p:nvPr/>
        </p:nvPicPr>
        <p:blipFill>
          <a:blip r:embed="rId5"/>
          <a:stretch>
            <a:fillRect/>
          </a:stretch>
        </p:blipFill>
        <p:spPr>
          <a:xfrm>
            <a:off x="3124203" y="2859025"/>
            <a:ext cx="6596063" cy="1361371"/>
          </a:xfrm>
          <a:prstGeom prst="rect">
            <a:avLst/>
          </a:prstGeom>
          <a:ln w="15875">
            <a:solidFill>
              <a:srgbClr val="20425A"/>
            </a:solidFill>
          </a:ln>
        </p:spPr>
      </p:pic>
      <p:pic>
        <p:nvPicPr>
          <p:cNvPr id="8" name="Picture 7">
            <a:extLst>
              <a:ext uri="{FF2B5EF4-FFF2-40B4-BE49-F238E27FC236}">
                <a16:creationId xmlns:a16="http://schemas.microsoft.com/office/drawing/2014/main" id="{73ECF9C1-045B-4739-A574-699A251036E9}"/>
              </a:ext>
            </a:extLst>
          </p:cNvPr>
          <p:cNvPicPr>
            <a:picLocks noChangeAspect="1"/>
          </p:cNvPicPr>
          <p:nvPr/>
        </p:nvPicPr>
        <p:blipFill>
          <a:blip r:embed="rId6"/>
          <a:stretch>
            <a:fillRect/>
          </a:stretch>
        </p:blipFill>
        <p:spPr>
          <a:xfrm>
            <a:off x="3124201" y="4278012"/>
            <a:ext cx="6596064" cy="913436"/>
          </a:xfrm>
          <a:prstGeom prst="rect">
            <a:avLst/>
          </a:prstGeom>
          <a:ln w="15875">
            <a:solidFill>
              <a:srgbClr val="20425A"/>
            </a:solidFill>
          </a:ln>
        </p:spPr>
      </p:pic>
      <p:pic>
        <p:nvPicPr>
          <p:cNvPr id="9" name="Picture 8">
            <a:extLst>
              <a:ext uri="{FF2B5EF4-FFF2-40B4-BE49-F238E27FC236}">
                <a16:creationId xmlns:a16="http://schemas.microsoft.com/office/drawing/2014/main" id="{DFDE83EC-BF96-438E-A6C2-AF040BA38BFA}"/>
              </a:ext>
            </a:extLst>
          </p:cNvPr>
          <p:cNvPicPr>
            <a:picLocks noChangeAspect="1"/>
          </p:cNvPicPr>
          <p:nvPr/>
        </p:nvPicPr>
        <p:blipFill>
          <a:blip r:embed="rId7"/>
          <a:stretch>
            <a:fillRect/>
          </a:stretch>
        </p:blipFill>
        <p:spPr>
          <a:xfrm>
            <a:off x="3124201" y="5263851"/>
            <a:ext cx="6596063" cy="1229025"/>
          </a:xfrm>
          <a:prstGeom prst="rect">
            <a:avLst/>
          </a:prstGeom>
          <a:ln w="15875">
            <a:solidFill>
              <a:srgbClr val="20425A"/>
            </a:solidFill>
          </a:ln>
        </p:spPr>
      </p:pic>
    </p:spTree>
    <p:extLst>
      <p:ext uri="{BB962C8B-B14F-4D97-AF65-F5344CB8AC3E}">
        <p14:creationId xmlns:p14="http://schemas.microsoft.com/office/powerpoint/2010/main" val="45132767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F40B98-EFEC-400F-B9CA-4FB2AF9EBEBC}"/>
              </a:ext>
            </a:extLst>
          </p:cNvPr>
          <p:cNvSpPr>
            <a:spLocks noGrp="1"/>
          </p:cNvSpPr>
          <p:nvPr>
            <p:ph type="title"/>
          </p:nvPr>
        </p:nvSpPr>
        <p:spPr>
          <a:xfrm>
            <a:off x="2667000" y="152400"/>
            <a:ext cx="4858966" cy="838200"/>
          </a:xfrm>
        </p:spPr>
        <p:txBody>
          <a:bodyPr/>
          <a:lstStyle/>
          <a:p>
            <a:r>
              <a:rPr lang="en-US"/>
              <a:t>ETL Implementation</a:t>
            </a:r>
          </a:p>
        </p:txBody>
      </p:sp>
      <p:sp>
        <p:nvSpPr>
          <p:cNvPr id="4" name="Content Placeholder 3">
            <a:extLst>
              <a:ext uri="{FF2B5EF4-FFF2-40B4-BE49-F238E27FC236}">
                <a16:creationId xmlns:a16="http://schemas.microsoft.com/office/drawing/2014/main" id="{669889A3-E309-4493-9A69-654D2600933D}"/>
              </a:ext>
            </a:extLst>
          </p:cNvPr>
          <p:cNvSpPr>
            <a:spLocks noGrp="1"/>
          </p:cNvSpPr>
          <p:nvPr>
            <p:ph sz="quarter" idx="4"/>
          </p:nvPr>
        </p:nvSpPr>
        <p:spPr/>
        <p:txBody>
          <a:bodyPr/>
          <a:lstStyle/>
          <a:p>
            <a:pPr marL="457200" lvl="1" indent="0">
              <a:buNone/>
            </a:pPr>
            <a:endParaRPr lang="en-US"/>
          </a:p>
          <a:p>
            <a:pPr marL="457200" lvl="1" indent="0">
              <a:buNone/>
            </a:pPr>
            <a:endParaRPr lang="en-US"/>
          </a:p>
        </p:txBody>
      </p:sp>
      <p:sp>
        <p:nvSpPr>
          <p:cNvPr id="5" name="Slide Number Placeholder 4">
            <a:extLst>
              <a:ext uri="{FF2B5EF4-FFF2-40B4-BE49-F238E27FC236}">
                <a16:creationId xmlns:a16="http://schemas.microsoft.com/office/drawing/2014/main" id="{C4F17CEE-118D-4310-9272-888A0B2E1E84}"/>
              </a:ext>
            </a:extLst>
          </p:cNvPr>
          <p:cNvSpPr>
            <a:spLocks noGrp="1"/>
          </p:cNvSpPr>
          <p:nvPr>
            <p:ph type="sldNum" sz="quarter" idx="10"/>
          </p:nvPr>
        </p:nvSpPr>
        <p:spPr/>
        <p:txBody>
          <a:bodyPr/>
          <a:lstStyle/>
          <a:p>
            <a:fld id="{444583ED-F364-40B3-B25B-483B5033DFA3}" type="slidenum">
              <a:rPr lang="en-US" smtClean="0"/>
              <a:pPr/>
              <a:t>86</a:t>
            </a:fld>
            <a:endParaRPr lang="en-US"/>
          </a:p>
        </p:txBody>
      </p:sp>
      <p:pic>
        <p:nvPicPr>
          <p:cNvPr id="7" name="Picture 6">
            <a:extLst>
              <a:ext uri="{FF2B5EF4-FFF2-40B4-BE49-F238E27FC236}">
                <a16:creationId xmlns:a16="http://schemas.microsoft.com/office/drawing/2014/main" id="{18BAF756-8910-421B-89C8-C9248343B676}"/>
              </a:ext>
            </a:extLst>
          </p:cNvPr>
          <p:cNvPicPr>
            <a:picLocks noChangeAspect="1"/>
          </p:cNvPicPr>
          <p:nvPr/>
        </p:nvPicPr>
        <p:blipFill>
          <a:blip r:embed="rId2"/>
          <a:stretch>
            <a:fillRect/>
          </a:stretch>
        </p:blipFill>
        <p:spPr>
          <a:xfrm>
            <a:off x="7355228" y="313739"/>
            <a:ext cx="2028825" cy="600075"/>
          </a:xfrm>
          <a:prstGeom prst="rect">
            <a:avLst/>
          </a:prstGeom>
        </p:spPr>
      </p:pic>
      <p:pic>
        <p:nvPicPr>
          <p:cNvPr id="14" name="Picture 13" descr="Image result for pusheen transparent background">
            <a:extLst>
              <a:ext uri="{FF2B5EF4-FFF2-40B4-BE49-F238E27FC236}">
                <a16:creationId xmlns:a16="http://schemas.microsoft.com/office/drawing/2014/main" id="{E95F895A-8BE2-4EDA-892C-0AF48CB9B6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25000" y="58686"/>
            <a:ext cx="1110180" cy="1110180"/>
          </a:xfrm>
          <a:prstGeom prst="rect">
            <a:avLst/>
          </a:prstGeom>
          <a:noFill/>
          <a:extLst>
            <a:ext uri="{909E8E84-426E-40DD-AFC4-6F175D3DCCD1}">
              <a14:hiddenFill xmlns:a14="http://schemas.microsoft.com/office/drawing/2010/main">
                <a:solidFill>
                  <a:srgbClr val="FFFFFF"/>
                </a:solidFill>
              </a14:hiddenFill>
            </a:ext>
          </a:extLst>
        </p:spPr>
      </p:pic>
      <p:sp>
        <p:nvSpPr>
          <p:cNvPr id="16" name="Content Placeholder 2">
            <a:extLst>
              <a:ext uri="{FF2B5EF4-FFF2-40B4-BE49-F238E27FC236}">
                <a16:creationId xmlns:a16="http://schemas.microsoft.com/office/drawing/2014/main" id="{C1BDB717-9DF8-465B-9FED-4B8DCFE59CD0}"/>
              </a:ext>
            </a:extLst>
          </p:cNvPr>
          <p:cNvSpPr txBox="1">
            <a:spLocks/>
          </p:cNvSpPr>
          <p:nvPr/>
        </p:nvSpPr>
        <p:spPr>
          <a:xfrm>
            <a:off x="2405580" y="1085850"/>
            <a:ext cx="8229600" cy="449729"/>
          </a:xfrm>
          <a:prstGeom prst="rect">
            <a:avLst/>
          </a:prstGeom>
        </p:spPr>
        <p:txBody>
          <a:bodyPr vert="horz" lIns="91440" tIns="45720" rIns="91440" bIns="45720" rtlCol="0" anchor="t">
            <a:normAutofit lnSpcReduction="10000"/>
          </a:bodyPr>
          <a:lstStyle>
            <a:lvl1pPr marL="0" indent="0" algn="l" defTabSz="914400" rtl="0" eaLnBrk="1" latinLnBrk="0" hangingPunct="1">
              <a:spcBef>
                <a:spcPct val="20000"/>
              </a:spcBef>
              <a:buFont typeface="Arial" panose="020B0604020202020204" pitchFamily="34" charset="0"/>
              <a:buNone/>
              <a:defRPr sz="2400" b="1" kern="1200">
                <a:solidFill>
                  <a:srgbClr val="20425A"/>
                </a:solidFill>
                <a:latin typeface="+mn-lt"/>
                <a:ea typeface="+mn-ea"/>
                <a:cs typeface="+mn-cs"/>
              </a:defRPr>
            </a:lvl1pPr>
            <a:lvl2pPr marL="457200" indent="0" algn="l" defTabSz="914400" rtl="0" eaLnBrk="1" latinLnBrk="0" hangingPunct="1">
              <a:spcBef>
                <a:spcPct val="20000"/>
              </a:spcBef>
              <a:buFont typeface="Arial" panose="020B0604020202020204" pitchFamily="34" charset="0"/>
              <a:buNone/>
              <a:defRPr sz="2000" b="1" kern="1200">
                <a:solidFill>
                  <a:srgbClr val="20425A"/>
                </a:solidFill>
                <a:latin typeface="+mn-lt"/>
                <a:ea typeface="+mn-ea"/>
                <a:cs typeface="+mn-cs"/>
              </a:defRPr>
            </a:lvl2pPr>
            <a:lvl3pPr marL="914400" indent="0" algn="l" defTabSz="914400" rtl="0" eaLnBrk="1" latinLnBrk="0" hangingPunct="1">
              <a:spcBef>
                <a:spcPct val="20000"/>
              </a:spcBef>
              <a:buFont typeface="Arial" panose="020B0604020202020204" pitchFamily="34" charset="0"/>
              <a:buNone/>
              <a:defRPr sz="1800" b="1" kern="1200">
                <a:solidFill>
                  <a:srgbClr val="20425A"/>
                </a:solidFill>
                <a:latin typeface="+mn-lt"/>
                <a:ea typeface="+mn-ea"/>
                <a:cs typeface="+mn-cs"/>
              </a:defRPr>
            </a:lvl3pPr>
            <a:lvl4pPr marL="1371600" indent="0" algn="l" defTabSz="914400" rtl="0" eaLnBrk="1" latinLnBrk="0" hangingPunct="1">
              <a:spcBef>
                <a:spcPct val="20000"/>
              </a:spcBef>
              <a:buFont typeface="Arial" panose="020B0604020202020204" pitchFamily="34" charset="0"/>
              <a:buNone/>
              <a:defRPr sz="1600" b="1" kern="1200">
                <a:solidFill>
                  <a:srgbClr val="20425A"/>
                </a:solidFill>
                <a:latin typeface="+mn-lt"/>
                <a:ea typeface="+mn-ea"/>
                <a:cs typeface="+mn-cs"/>
              </a:defRPr>
            </a:lvl4pPr>
            <a:lvl5pPr marL="1828800" indent="0" algn="l" defTabSz="914400" rtl="0" eaLnBrk="1" latinLnBrk="0" hangingPunct="1">
              <a:spcBef>
                <a:spcPct val="20000"/>
              </a:spcBef>
              <a:buFont typeface="Arial" panose="020B0604020202020204" pitchFamily="34" charset="0"/>
              <a:buNone/>
              <a:defRPr sz="1600" b="1" kern="1200">
                <a:solidFill>
                  <a:srgbClr val="20425A"/>
                </a:solidFill>
                <a:latin typeface="+mn-lt"/>
                <a:ea typeface="+mn-ea"/>
                <a:cs typeface="+mn-cs"/>
              </a:defRPr>
            </a:lvl5pPr>
            <a:lvl6pPr marL="2286000" indent="0" algn="l" defTabSz="914400" rtl="0" eaLnBrk="1" latinLnBrk="0" hangingPunct="1">
              <a:spcBef>
                <a:spcPct val="200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spcBef>
                <a:spcPct val="200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spcBef>
                <a:spcPct val="200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spcBef>
                <a:spcPct val="20000"/>
              </a:spcBef>
              <a:buFont typeface="Arial" panose="020B0604020202020204" pitchFamily="34" charset="0"/>
              <a:buNone/>
              <a:defRPr sz="1600" b="1" kern="1200">
                <a:solidFill>
                  <a:schemeClr val="tx1"/>
                </a:solidFill>
                <a:latin typeface="+mn-lt"/>
                <a:ea typeface="+mn-ea"/>
                <a:cs typeface="+mn-cs"/>
              </a:defRPr>
            </a:lvl9pPr>
          </a:lstStyle>
          <a:p>
            <a:r>
              <a:rPr lang="en-US" b="0"/>
              <a:t>How should the PERSON table logic be implemented in SQL? </a:t>
            </a:r>
          </a:p>
          <a:p>
            <a:endParaRPr lang="en-US" b="0"/>
          </a:p>
          <a:p>
            <a:endParaRPr lang="en-US"/>
          </a:p>
          <a:p>
            <a:endParaRPr lang="en-US"/>
          </a:p>
          <a:p>
            <a:endParaRPr lang="en-US"/>
          </a:p>
          <a:p>
            <a:endParaRPr lang="en-US" sz="3000"/>
          </a:p>
        </p:txBody>
      </p:sp>
      <p:sp>
        <p:nvSpPr>
          <p:cNvPr id="9" name="Content Placeholder 2">
            <a:extLst>
              <a:ext uri="{FF2B5EF4-FFF2-40B4-BE49-F238E27FC236}">
                <a16:creationId xmlns:a16="http://schemas.microsoft.com/office/drawing/2014/main" id="{05A297DF-E4E4-46E0-B771-AFFE491BF6F2}"/>
              </a:ext>
            </a:extLst>
          </p:cNvPr>
          <p:cNvSpPr txBox="1">
            <a:spLocks/>
          </p:cNvSpPr>
          <p:nvPr/>
        </p:nvSpPr>
        <p:spPr>
          <a:xfrm>
            <a:off x="2577030" y="1629897"/>
            <a:ext cx="7386120" cy="2963296"/>
          </a:xfrm>
          <a:prstGeom prst="rect">
            <a:avLst/>
          </a:prstGeom>
        </p:spPr>
        <p:txBody>
          <a:bodyPr vert="horz" lIns="91440" tIns="45720" rIns="91440" bIns="45720" rtlCol="0" anchor="b">
            <a:normAutofit lnSpcReduction="10000"/>
          </a:bodyPr>
          <a:lstStyle>
            <a:lvl1pPr marL="0" indent="0" algn="l" defTabSz="914400" rtl="0" eaLnBrk="1" latinLnBrk="0" hangingPunct="1">
              <a:spcBef>
                <a:spcPct val="20000"/>
              </a:spcBef>
              <a:buFont typeface="Arial" panose="020B0604020202020204" pitchFamily="34" charset="0"/>
              <a:buNone/>
              <a:defRPr sz="2400" b="1" kern="1200">
                <a:solidFill>
                  <a:srgbClr val="20425A"/>
                </a:solidFill>
                <a:latin typeface="+mn-lt"/>
                <a:ea typeface="+mn-ea"/>
                <a:cs typeface="+mn-cs"/>
              </a:defRPr>
            </a:lvl1pPr>
            <a:lvl2pPr marL="457200" indent="0" algn="l" defTabSz="914400" rtl="0" eaLnBrk="1" latinLnBrk="0" hangingPunct="1">
              <a:spcBef>
                <a:spcPct val="20000"/>
              </a:spcBef>
              <a:buFont typeface="Arial" panose="020B0604020202020204" pitchFamily="34" charset="0"/>
              <a:buNone/>
              <a:defRPr sz="2000" b="1" kern="1200">
                <a:solidFill>
                  <a:srgbClr val="20425A"/>
                </a:solidFill>
                <a:latin typeface="+mn-lt"/>
                <a:ea typeface="+mn-ea"/>
                <a:cs typeface="+mn-cs"/>
              </a:defRPr>
            </a:lvl2pPr>
            <a:lvl3pPr marL="914400" indent="0" algn="l" defTabSz="914400" rtl="0" eaLnBrk="1" latinLnBrk="0" hangingPunct="1">
              <a:spcBef>
                <a:spcPct val="20000"/>
              </a:spcBef>
              <a:buFont typeface="Arial" panose="020B0604020202020204" pitchFamily="34" charset="0"/>
              <a:buNone/>
              <a:defRPr sz="1800" b="1" kern="1200">
                <a:solidFill>
                  <a:srgbClr val="20425A"/>
                </a:solidFill>
                <a:latin typeface="+mn-lt"/>
                <a:ea typeface="+mn-ea"/>
                <a:cs typeface="+mn-cs"/>
              </a:defRPr>
            </a:lvl3pPr>
            <a:lvl4pPr marL="1371600" indent="0" algn="l" defTabSz="914400" rtl="0" eaLnBrk="1" latinLnBrk="0" hangingPunct="1">
              <a:spcBef>
                <a:spcPct val="20000"/>
              </a:spcBef>
              <a:buFont typeface="Arial" panose="020B0604020202020204" pitchFamily="34" charset="0"/>
              <a:buNone/>
              <a:defRPr sz="1600" b="1" kern="1200">
                <a:solidFill>
                  <a:srgbClr val="20425A"/>
                </a:solidFill>
                <a:latin typeface="+mn-lt"/>
                <a:ea typeface="+mn-ea"/>
                <a:cs typeface="+mn-cs"/>
              </a:defRPr>
            </a:lvl4pPr>
            <a:lvl5pPr marL="1828800" indent="0" algn="l" defTabSz="914400" rtl="0" eaLnBrk="1" latinLnBrk="0" hangingPunct="1">
              <a:spcBef>
                <a:spcPct val="20000"/>
              </a:spcBef>
              <a:buFont typeface="Arial" panose="020B0604020202020204" pitchFamily="34" charset="0"/>
              <a:buNone/>
              <a:defRPr sz="1600" b="1" kern="1200">
                <a:solidFill>
                  <a:srgbClr val="20425A"/>
                </a:solidFill>
                <a:latin typeface="+mn-lt"/>
                <a:ea typeface="+mn-ea"/>
                <a:cs typeface="+mn-cs"/>
              </a:defRPr>
            </a:lvl5pPr>
            <a:lvl6pPr marL="2286000" indent="0" algn="l" defTabSz="914400" rtl="0" eaLnBrk="1" latinLnBrk="0" hangingPunct="1">
              <a:spcBef>
                <a:spcPct val="200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spcBef>
                <a:spcPct val="200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spcBef>
                <a:spcPct val="200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spcBef>
                <a:spcPct val="20000"/>
              </a:spcBef>
              <a:buFont typeface="Arial" panose="020B0604020202020204" pitchFamily="34" charset="0"/>
              <a:buNone/>
              <a:defRPr sz="1600" b="1" kern="1200">
                <a:solidFill>
                  <a:schemeClr val="tx1"/>
                </a:solidFill>
                <a:latin typeface="+mn-lt"/>
                <a:ea typeface="+mn-ea"/>
                <a:cs typeface="+mn-cs"/>
              </a:defRPr>
            </a:lvl9pPr>
          </a:lstStyle>
          <a:p>
            <a:r>
              <a:rPr lang="en-US" sz="2800" b="0"/>
              <a:t>To open the query while we review:</a:t>
            </a:r>
          </a:p>
          <a:p>
            <a:pPr lvl="1"/>
            <a:r>
              <a:rPr lang="en-US" sz="2400" b="0">
                <a:hlinkClick r:id="rId4"/>
              </a:rPr>
              <a:t>https://github.com/OHDSI/Tutorial-ETL</a:t>
            </a:r>
            <a:endParaRPr lang="en-US" sz="2400" b="0"/>
          </a:p>
          <a:p>
            <a:pPr lvl="1"/>
            <a:r>
              <a:rPr lang="en-US" sz="2400" b="0"/>
              <a:t>Materials </a:t>
            </a:r>
            <a:r>
              <a:rPr lang="en-US" sz="2400" b="0">
                <a:sym typeface="Wingdings" panose="05000000000000000000" pitchFamily="2" charset="2"/>
              </a:rPr>
              <a:t> </a:t>
            </a:r>
            <a:r>
              <a:rPr lang="en-US" sz="2400" b="0"/>
              <a:t>Implementation</a:t>
            </a:r>
            <a:r>
              <a:rPr lang="en-US" sz="2400" b="0">
                <a:sym typeface="Wingdings" panose="05000000000000000000" pitchFamily="2" charset="2"/>
              </a:rPr>
              <a:t> </a:t>
            </a:r>
            <a:r>
              <a:rPr lang="en-US" sz="2400" b="0"/>
              <a:t>Insert_Person_Lauren.sql</a:t>
            </a:r>
          </a:p>
          <a:p>
            <a:pPr marL="0" lvl="1"/>
            <a:endParaRPr lang="en-US" sz="2400" b="0"/>
          </a:p>
          <a:p>
            <a:pPr marL="0" lvl="1"/>
            <a:r>
              <a:rPr lang="en-US" sz="2400" b="0"/>
              <a:t>You can either view it directly in GitHub or download it and open it in pgAdmin4</a:t>
            </a:r>
          </a:p>
        </p:txBody>
      </p:sp>
    </p:spTree>
    <p:extLst>
      <p:ext uri="{BB962C8B-B14F-4D97-AF65-F5344CB8AC3E}">
        <p14:creationId xmlns:p14="http://schemas.microsoft.com/office/powerpoint/2010/main" val="4447946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3538010-927E-48B4-BD33-7EC75A0ABE7F}"/>
              </a:ext>
            </a:extLst>
          </p:cNvPr>
          <p:cNvSpPr>
            <a:spLocks noGrp="1"/>
          </p:cNvSpPr>
          <p:nvPr>
            <p:ph type="sldNum" sz="quarter" idx="4"/>
          </p:nvPr>
        </p:nvSpPr>
        <p:spPr/>
        <p:txBody>
          <a:bodyPr/>
          <a:lstStyle/>
          <a:p>
            <a:fld id="{444583ED-F364-40B3-B25B-483B5033DFA3}" type="slidenum">
              <a:rPr lang="en-US" smtClean="0"/>
              <a:pPr/>
              <a:t>87</a:t>
            </a:fld>
            <a:endParaRPr lang="en-US"/>
          </a:p>
        </p:txBody>
      </p:sp>
      <p:sp>
        <p:nvSpPr>
          <p:cNvPr id="15" name="Title 1">
            <a:extLst>
              <a:ext uri="{FF2B5EF4-FFF2-40B4-BE49-F238E27FC236}">
                <a16:creationId xmlns:a16="http://schemas.microsoft.com/office/drawing/2014/main" id="{0F1D5F9C-151F-4FFE-9500-BEE93F5E972A}"/>
              </a:ext>
            </a:extLst>
          </p:cNvPr>
          <p:cNvSpPr txBox="1">
            <a:spLocks/>
          </p:cNvSpPr>
          <p:nvPr/>
        </p:nvSpPr>
        <p:spPr>
          <a:xfrm>
            <a:off x="2667000" y="152400"/>
            <a:ext cx="6781800" cy="8382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000" kern="1200">
                <a:solidFill>
                  <a:srgbClr val="20425A"/>
                </a:solidFill>
                <a:latin typeface="+mj-lt"/>
                <a:ea typeface="+mj-ea"/>
                <a:cs typeface="+mj-cs"/>
              </a:defRPr>
            </a:lvl1pPr>
          </a:lstStyle>
          <a:p>
            <a:r>
              <a:rPr lang="en-US"/>
              <a:t>Resources</a:t>
            </a:r>
          </a:p>
        </p:txBody>
      </p:sp>
      <p:sp>
        <p:nvSpPr>
          <p:cNvPr id="11" name="Rectangle 10">
            <a:extLst>
              <a:ext uri="{FF2B5EF4-FFF2-40B4-BE49-F238E27FC236}">
                <a16:creationId xmlns:a16="http://schemas.microsoft.com/office/drawing/2014/main" id="{D47B4B14-78C2-4BCC-8477-C41AA0F85267}"/>
              </a:ext>
            </a:extLst>
          </p:cNvPr>
          <p:cNvSpPr/>
          <p:nvPr/>
        </p:nvSpPr>
        <p:spPr>
          <a:xfrm>
            <a:off x="1972843" y="1364755"/>
            <a:ext cx="8437983" cy="5262979"/>
          </a:xfrm>
          <a:prstGeom prst="rect">
            <a:avLst/>
          </a:prstGeom>
        </p:spPr>
        <p:txBody>
          <a:bodyPr wrap="square">
            <a:spAutoFit/>
          </a:bodyPr>
          <a:lstStyle/>
          <a:p>
            <a:pPr lvl="1" indent="-457200">
              <a:buFont typeface="Arial" panose="020B0604020202020204" pitchFamily="34" charset="0"/>
              <a:buChar char="•"/>
            </a:pPr>
            <a:r>
              <a:rPr lang="en-US" sz="2800">
                <a:solidFill>
                  <a:srgbClr val="20425A"/>
                </a:solidFill>
              </a:rPr>
              <a:t>The full Synthea builder can be found here:</a:t>
            </a:r>
            <a:endParaRPr lang="en-US" sz="2800"/>
          </a:p>
          <a:p>
            <a:pPr marL="0" lvl="1"/>
            <a:r>
              <a:rPr lang="en-US" sz="2800"/>
              <a:t>	</a:t>
            </a:r>
            <a:r>
              <a:rPr lang="en-US" sz="2800">
                <a:hlinkClick r:id="rId2"/>
              </a:rPr>
              <a:t>https://github.com/OHDSI/ETL-Synthea</a:t>
            </a:r>
            <a:endParaRPr lang="en-US" sz="2800"/>
          </a:p>
          <a:p>
            <a:pPr marL="0" lvl="1"/>
            <a:endParaRPr lang="en-US"/>
          </a:p>
          <a:p>
            <a:pPr lvl="1" indent="-457200">
              <a:buFont typeface="Arial" panose="020B0604020202020204" pitchFamily="34" charset="0"/>
              <a:buChar char="•"/>
            </a:pPr>
            <a:r>
              <a:rPr lang="en-US" sz="2800">
                <a:solidFill>
                  <a:srgbClr val="20425A"/>
                </a:solidFill>
              </a:rPr>
              <a:t>Another example of a R/SQL builder for a much larger database:</a:t>
            </a:r>
          </a:p>
          <a:p>
            <a:pPr marL="457200" lvl="2"/>
            <a:r>
              <a:rPr lang="en-US" sz="2800">
                <a:solidFill>
                  <a:srgbClr val="20425A"/>
                </a:solidFill>
              </a:rPr>
              <a:t>	</a:t>
            </a:r>
            <a:r>
              <a:rPr lang="en-US" sz="2400">
                <a:solidFill>
                  <a:srgbClr val="20425A"/>
                </a:solidFill>
                <a:hlinkClick r:id="rId3"/>
              </a:rPr>
              <a:t>https://github.com/OHDSI/ETL-HealthVerityBuilder</a:t>
            </a:r>
            <a:r>
              <a:rPr lang="en-US" sz="2400">
                <a:solidFill>
                  <a:srgbClr val="20425A"/>
                </a:solidFill>
              </a:rPr>
              <a:t> </a:t>
            </a:r>
          </a:p>
          <a:p>
            <a:pPr marL="457200" lvl="2"/>
            <a:endParaRPr lang="en-US">
              <a:solidFill>
                <a:srgbClr val="20425A"/>
              </a:solidFill>
            </a:endParaRPr>
          </a:p>
          <a:p>
            <a:pPr marL="457200" lvl="2" indent="-457200">
              <a:buFont typeface="Arial" panose="020B0604020202020204" pitchFamily="34" charset="0"/>
              <a:buChar char="•"/>
            </a:pPr>
            <a:r>
              <a:rPr lang="en-US" sz="2800">
                <a:solidFill>
                  <a:srgbClr val="20425A"/>
                </a:solidFill>
              </a:rPr>
              <a:t>A builder created using .NET:</a:t>
            </a:r>
          </a:p>
          <a:p>
            <a:pPr marL="457200" lvl="3"/>
            <a:r>
              <a:rPr lang="en-US" sz="2800">
                <a:solidFill>
                  <a:srgbClr val="20425A"/>
                </a:solidFill>
              </a:rPr>
              <a:t>	</a:t>
            </a:r>
            <a:r>
              <a:rPr lang="en-US" sz="2800">
                <a:solidFill>
                  <a:srgbClr val="20425A"/>
                </a:solidFill>
                <a:hlinkClick r:id="rId4"/>
              </a:rPr>
              <a:t>https://github.com/OHDSI/ETL-CDMBuilder</a:t>
            </a:r>
            <a:r>
              <a:rPr lang="en-US" sz="2800">
                <a:solidFill>
                  <a:srgbClr val="20425A"/>
                </a:solidFill>
              </a:rPr>
              <a:t> </a:t>
            </a:r>
          </a:p>
          <a:p>
            <a:pPr marL="457200" lvl="3"/>
            <a:endParaRPr lang="en-US">
              <a:solidFill>
                <a:srgbClr val="20425A"/>
              </a:solidFill>
            </a:endParaRPr>
          </a:p>
          <a:p>
            <a:pPr marL="457200" lvl="3" indent="-457200">
              <a:buFont typeface="Arial" panose="020B0604020202020204" pitchFamily="34" charset="0"/>
              <a:buChar char="•"/>
            </a:pPr>
            <a:r>
              <a:rPr lang="en-US" sz="2800">
                <a:solidFill>
                  <a:srgbClr val="20425A"/>
                </a:solidFill>
              </a:rPr>
              <a:t>A builder created using the AWS lambda functionality:</a:t>
            </a:r>
          </a:p>
          <a:p>
            <a:pPr marL="457200" lvl="4"/>
            <a:r>
              <a:rPr lang="en-US" sz="2800">
                <a:solidFill>
                  <a:srgbClr val="20425A"/>
                </a:solidFill>
              </a:rPr>
              <a:t>	</a:t>
            </a:r>
            <a:r>
              <a:rPr lang="en-US" sz="2800">
                <a:solidFill>
                  <a:srgbClr val="20425A"/>
                </a:solidFill>
                <a:hlinkClick r:id="rId5"/>
              </a:rPr>
              <a:t>https://github.com/OHDSI/ETL-lambdabuilder</a:t>
            </a:r>
            <a:r>
              <a:rPr lang="en-US" sz="2800">
                <a:solidFill>
                  <a:srgbClr val="20425A"/>
                </a:solidFill>
              </a:rPr>
              <a:t> </a:t>
            </a:r>
          </a:p>
          <a:p>
            <a:pPr marL="0" lvl="1"/>
            <a:r>
              <a:rPr lang="en-US" sz="2000">
                <a:solidFill>
                  <a:srgbClr val="20425A"/>
                </a:solidFill>
              </a:rPr>
              <a:t>	(in development)</a:t>
            </a:r>
          </a:p>
        </p:txBody>
      </p:sp>
      <p:pic>
        <p:nvPicPr>
          <p:cNvPr id="12" name="Picture 11" descr="Image result for pusheen transparent background">
            <a:extLst>
              <a:ext uri="{FF2B5EF4-FFF2-40B4-BE49-F238E27FC236}">
                <a16:creationId xmlns:a16="http://schemas.microsoft.com/office/drawing/2014/main" id="{8D4222FE-89C6-4B06-8993-F9757D5D35D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525000" y="58686"/>
            <a:ext cx="1110180" cy="11101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825904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CF9BF6-C421-44B1-A59C-7754BE447AFF}"/>
              </a:ext>
            </a:extLst>
          </p:cNvPr>
          <p:cNvSpPr>
            <a:spLocks noGrp="1"/>
          </p:cNvSpPr>
          <p:nvPr>
            <p:ph type="title"/>
          </p:nvPr>
        </p:nvSpPr>
        <p:spPr/>
        <p:txBody>
          <a:bodyPr>
            <a:normAutofit fontScale="90000"/>
          </a:bodyPr>
          <a:lstStyle/>
          <a:p>
            <a:r>
              <a:rPr lang="en-US"/>
              <a:t>Example Builder 1:</a:t>
            </a:r>
            <a:br>
              <a:rPr lang="en-US"/>
            </a:br>
            <a:r>
              <a:rPr lang="en-US"/>
              <a:t>Janssen CDM Builder Over Time</a:t>
            </a:r>
          </a:p>
        </p:txBody>
      </p:sp>
      <p:sp>
        <p:nvSpPr>
          <p:cNvPr id="3" name="Content Placeholder 2">
            <a:extLst>
              <a:ext uri="{FF2B5EF4-FFF2-40B4-BE49-F238E27FC236}">
                <a16:creationId xmlns:a16="http://schemas.microsoft.com/office/drawing/2014/main" id="{DB0F9A9F-75D0-43B1-B07D-E6620A331432}"/>
              </a:ext>
            </a:extLst>
          </p:cNvPr>
          <p:cNvSpPr>
            <a:spLocks noGrp="1"/>
          </p:cNvSpPr>
          <p:nvPr>
            <p:ph idx="1"/>
          </p:nvPr>
        </p:nvSpPr>
        <p:spPr>
          <a:xfrm>
            <a:off x="1981200" y="5287963"/>
            <a:ext cx="8229600" cy="838200"/>
          </a:xfrm>
        </p:spPr>
        <p:txBody>
          <a:bodyPr>
            <a:normAutofit/>
          </a:bodyPr>
          <a:lstStyle/>
          <a:p>
            <a:pPr marL="0" indent="0" algn="ctr">
              <a:buNone/>
            </a:pPr>
            <a:r>
              <a:rPr lang="en-US">
                <a:hlinkClick r:id="rId2"/>
              </a:rPr>
              <a:t>https://github.com/OHDSI/ETL-CDMBuilder</a:t>
            </a:r>
            <a:endParaRPr lang="en-US"/>
          </a:p>
          <a:p>
            <a:endParaRPr lang="en-US"/>
          </a:p>
        </p:txBody>
      </p:sp>
      <p:sp>
        <p:nvSpPr>
          <p:cNvPr id="4" name="Slide Number Placeholder 3">
            <a:extLst>
              <a:ext uri="{FF2B5EF4-FFF2-40B4-BE49-F238E27FC236}">
                <a16:creationId xmlns:a16="http://schemas.microsoft.com/office/drawing/2014/main" id="{ED0E1E27-266E-40E8-AB3B-73C8755A2F08}"/>
              </a:ext>
            </a:extLst>
          </p:cNvPr>
          <p:cNvSpPr>
            <a:spLocks noGrp="1"/>
          </p:cNvSpPr>
          <p:nvPr>
            <p:ph type="sldNum" sz="quarter" idx="4"/>
          </p:nvPr>
        </p:nvSpPr>
        <p:spPr/>
        <p:txBody>
          <a:bodyPr/>
          <a:lstStyle/>
          <a:p>
            <a:fld id="{444583ED-F364-40B3-B25B-483B5033DFA3}" type="slidenum">
              <a:rPr lang="en-US" smtClean="0"/>
              <a:pPr/>
              <a:t>88</a:t>
            </a:fld>
            <a:endParaRPr lang="en-US"/>
          </a:p>
        </p:txBody>
      </p:sp>
      <p:graphicFrame>
        <p:nvGraphicFramePr>
          <p:cNvPr id="6" name="Diagram 5">
            <a:extLst>
              <a:ext uri="{FF2B5EF4-FFF2-40B4-BE49-F238E27FC236}">
                <a16:creationId xmlns:a16="http://schemas.microsoft.com/office/drawing/2014/main" id="{4560490C-03C5-4595-B751-7AFCBA2B162E}"/>
              </a:ext>
            </a:extLst>
          </p:cNvPr>
          <p:cNvGraphicFramePr/>
          <p:nvPr/>
        </p:nvGraphicFramePr>
        <p:xfrm>
          <a:off x="2143226" y="1223963"/>
          <a:ext cx="6096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12" descr="Image result for pusheen transparent background">
            <a:extLst>
              <a:ext uri="{FF2B5EF4-FFF2-40B4-BE49-F238E27FC236}">
                <a16:creationId xmlns:a16="http://schemas.microsoft.com/office/drawing/2014/main" id="{B0DD469E-6426-4D00-AD55-4018855C59F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401252" y="1471061"/>
            <a:ext cx="838200" cy="8382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2" descr="Image result for pusheen transparent background">
            <a:extLst>
              <a:ext uri="{FF2B5EF4-FFF2-40B4-BE49-F238E27FC236}">
                <a16:creationId xmlns:a16="http://schemas.microsoft.com/office/drawing/2014/main" id="{B92645D8-1E37-492F-8D04-36053F5DE8B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401252" y="3317098"/>
            <a:ext cx="838200" cy="8382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Image result for pusheen transparent background">
            <a:extLst>
              <a:ext uri="{FF2B5EF4-FFF2-40B4-BE49-F238E27FC236}">
                <a16:creationId xmlns:a16="http://schemas.microsoft.com/office/drawing/2014/main" id="{589C1F31-E1C8-4EAE-B192-1F4496F4023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401478" y="3243522"/>
            <a:ext cx="1110180" cy="1110180"/>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7F601728-71D1-4D14-B3BE-9758A9853EEA}"/>
              </a:ext>
            </a:extLst>
          </p:cNvPr>
          <p:cNvSpPr/>
          <p:nvPr/>
        </p:nvSpPr>
        <p:spPr>
          <a:xfrm>
            <a:off x="7930598" y="2286467"/>
            <a:ext cx="1779508" cy="523220"/>
          </a:xfrm>
          <a:prstGeom prst="rect">
            <a:avLst/>
          </a:prstGeom>
        </p:spPr>
        <p:txBody>
          <a:bodyPr wrap="square">
            <a:spAutoFit/>
          </a:bodyPr>
          <a:lstStyle/>
          <a:p>
            <a:pPr algn="ctr"/>
            <a:r>
              <a:rPr lang="en-US" sz="1400"/>
              <a:t>Data Experts </a:t>
            </a:r>
            <a:br>
              <a:rPr lang="en-US" sz="1400"/>
            </a:br>
            <a:r>
              <a:rPr lang="en-US" sz="1400"/>
              <a:t>&amp; CDM Experts</a:t>
            </a:r>
          </a:p>
        </p:txBody>
      </p:sp>
      <p:sp>
        <p:nvSpPr>
          <p:cNvPr id="11" name="Rectangle 10">
            <a:extLst>
              <a:ext uri="{FF2B5EF4-FFF2-40B4-BE49-F238E27FC236}">
                <a16:creationId xmlns:a16="http://schemas.microsoft.com/office/drawing/2014/main" id="{1162B5D3-FE8B-4F99-94EB-003059B56EF5}"/>
              </a:ext>
            </a:extLst>
          </p:cNvPr>
          <p:cNvSpPr/>
          <p:nvPr/>
        </p:nvSpPr>
        <p:spPr>
          <a:xfrm>
            <a:off x="7930598" y="4135204"/>
            <a:ext cx="1779508" cy="523220"/>
          </a:xfrm>
          <a:prstGeom prst="rect">
            <a:avLst/>
          </a:prstGeom>
        </p:spPr>
        <p:txBody>
          <a:bodyPr wrap="square">
            <a:spAutoFit/>
          </a:bodyPr>
          <a:lstStyle/>
          <a:p>
            <a:pPr algn="ctr"/>
            <a:r>
              <a:rPr lang="en-US" sz="1400"/>
              <a:t>Data Experts </a:t>
            </a:r>
            <a:br>
              <a:rPr lang="en-US" sz="1400"/>
            </a:br>
            <a:r>
              <a:rPr lang="en-US" sz="1400"/>
              <a:t>&amp; CDM Experts</a:t>
            </a:r>
          </a:p>
        </p:txBody>
      </p:sp>
      <p:sp>
        <p:nvSpPr>
          <p:cNvPr id="12" name="Rectangle 11">
            <a:extLst>
              <a:ext uri="{FF2B5EF4-FFF2-40B4-BE49-F238E27FC236}">
                <a16:creationId xmlns:a16="http://schemas.microsoft.com/office/drawing/2014/main" id="{1F3EC7AA-91CD-46CC-9A42-887790C12038}"/>
              </a:ext>
            </a:extLst>
          </p:cNvPr>
          <p:cNvSpPr/>
          <p:nvPr/>
        </p:nvSpPr>
        <p:spPr>
          <a:xfrm>
            <a:off x="9159020" y="4155298"/>
            <a:ext cx="1779508" cy="523220"/>
          </a:xfrm>
          <a:prstGeom prst="rect">
            <a:avLst/>
          </a:prstGeom>
        </p:spPr>
        <p:txBody>
          <a:bodyPr wrap="square">
            <a:spAutoFit/>
          </a:bodyPr>
          <a:lstStyle/>
          <a:p>
            <a:pPr algn="ctr"/>
            <a:r>
              <a:rPr lang="en-US" sz="1400"/>
              <a:t>Technical </a:t>
            </a:r>
            <a:br>
              <a:rPr lang="en-US" sz="1400"/>
            </a:br>
            <a:r>
              <a:rPr lang="en-US" sz="1400"/>
              <a:t>Experts</a:t>
            </a:r>
          </a:p>
        </p:txBody>
      </p:sp>
    </p:spTree>
    <p:extLst>
      <p:ext uri="{BB962C8B-B14F-4D97-AF65-F5344CB8AC3E}">
        <p14:creationId xmlns:p14="http://schemas.microsoft.com/office/powerpoint/2010/main" val="65935964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1007">
          <a:extLst>
            <a:ext uri="{FF2B5EF4-FFF2-40B4-BE49-F238E27FC236}">
              <a16:creationId xmlns:a16="http://schemas.microsoft.com/office/drawing/2014/main" id="{915C12F9-94D9-A1BB-AF89-B673C81A7113}"/>
            </a:ext>
          </a:extLst>
        </p:cNvPr>
        <p:cNvGrpSpPr/>
        <p:nvPr/>
      </p:nvGrpSpPr>
      <p:grpSpPr>
        <a:xfrm>
          <a:off x="0" y="0"/>
          <a:ext cx="0" cy="0"/>
          <a:chOff x="0" y="0"/>
          <a:chExt cx="0" cy="0"/>
        </a:xfrm>
      </p:grpSpPr>
      <p:sp>
        <p:nvSpPr>
          <p:cNvPr id="1008" name="Google Shape;1008;ga0d99388c2_0_1135">
            <a:extLst>
              <a:ext uri="{FF2B5EF4-FFF2-40B4-BE49-F238E27FC236}">
                <a16:creationId xmlns:a16="http://schemas.microsoft.com/office/drawing/2014/main" id="{8BCF81D0-BE19-03A8-111C-CF9EF91A7016}"/>
              </a:ext>
            </a:extLst>
          </p:cNvPr>
          <p:cNvSpPr txBox="1">
            <a:spLocks noGrp="1"/>
          </p:cNvSpPr>
          <p:nvPr>
            <p:ph type="ctrTitle"/>
          </p:nvPr>
        </p:nvSpPr>
        <p:spPr>
          <a:xfrm>
            <a:off x="3149600" y="3023353"/>
            <a:ext cx="8321200" cy="1450505"/>
          </a:xfrm>
          <a:prstGeom prst="rect">
            <a:avLst/>
          </a:prstGeom>
          <a:noFill/>
          <a:ln>
            <a:noFill/>
          </a:ln>
        </p:spPr>
        <p:txBody>
          <a:bodyPr spcFirstLastPara="1" wrap="square" lIns="91433" tIns="45700" rIns="91433" bIns="45700" anchor="t" anchorCtr="0">
            <a:noAutofit/>
          </a:bodyPr>
          <a:lstStyle/>
          <a:p>
            <a:pPr algn="l">
              <a:lnSpc>
                <a:spcPct val="90000"/>
              </a:lnSpc>
            </a:pPr>
            <a:r>
              <a:rPr lang="en-US" b="1" dirty="0"/>
              <a:t>Evaluating a CDM</a:t>
            </a:r>
            <a:br>
              <a:rPr lang="en-US" b="1" dirty="0"/>
            </a:br>
            <a:r>
              <a:rPr lang="en-US" sz="2800" dirty="0">
                <a:cs typeface="Calibri"/>
              </a:rPr>
              <a:t>ETL &amp; Data Quality</a:t>
            </a:r>
          </a:p>
        </p:txBody>
      </p:sp>
    </p:spTree>
    <p:extLst>
      <p:ext uri="{BB962C8B-B14F-4D97-AF65-F5344CB8AC3E}">
        <p14:creationId xmlns:p14="http://schemas.microsoft.com/office/powerpoint/2010/main" val="40559657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Google Shape;396;ga0d99388c2_0_395"/>
          <p:cNvSpPr txBox="1">
            <a:spLocks noGrp="1"/>
          </p:cNvSpPr>
          <p:nvPr>
            <p:ph type="title"/>
          </p:nvPr>
        </p:nvSpPr>
        <p:spPr>
          <a:xfrm>
            <a:off x="2667000" y="0"/>
            <a:ext cx="7544000" cy="1066800"/>
          </a:xfrm>
          <a:prstGeom prst="rect">
            <a:avLst/>
          </a:prstGeom>
          <a:noFill/>
          <a:ln>
            <a:noFill/>
          </a:ln>
        </p:spPr>
        <p:txBody>
          <a:bodyPr spcFirstLastPara="1" wrap="square" lIns="91433" tIns="45700" rIns="91433" bIns="45700" anchor="ctr" anchorCtr="0">
            <a:noAutofit/>
          </a:bodyPr>
          <a:lstStyle/>
          <a:p>
            <a:pPr>
              <a:buSzPts val="700"/>
            </a:pPr>
            <a:r>
              <a:rPr lang="en-US" sz="3600" b="1" dirty="0"/>
              <a:t>OMOP Common Vocabulary Model</a:t>
            </a:r>
            <a:br>
              <a:rPr lang="en-US" sz="3600" b="1" dirty="0"/>
            </a:br>
            <a:r>
              <a:rPr lang="en-US" sz="2800" b="1" i="1" dirty="0"/>
              <a:t>reference data for the OMOP CDM</a:t>
            </a:r>
            <a:endParaRPr lang="en-US" b="1" dirty="0"/>
          </a:p>
        </p:txBody>
      </p:sp>
      <p:sp>
        <p:nvSpPr>
          <p:cNvPr id="397" name="Google Shape;397;ga0d99388c2_0_395"/>
          <p:cNvSpPr txBox="1">
            <a:spLocks noGrp="1"/>
          </p:cNvSpPr>
          <p:nvPr>
            <p:ph type="body" idx="1"/>
          </p:nvPr>
        </p:nvSpPr>
        <p:spPr>
          <a:xfrm>
            <a:off x="372140" y="1371600"/>
            <a:ext cx="5190400" cy="4754800"/>
          </a:xfrm>
          <a:prstGeom prst="rect">
            <a:avLst/>
          </a:prstGeom>
          <a:noFill/>
          <a:ln>
            <a:noFill/>
          </a:ln>
        </p:spPr>
        <p:txBody>
          <a:bodyPr spcFirstLastPara="1" wrap="square" lIns="91433" tIns="45700" rIns="91433" bIns="45700" anchor="t" anchorCtr="0">
            <a:noAutofit/>
          </a:bodyPr>
          <a:lstStyle/>
          <a:p>
            <a:pPr marL="0" indent="0">
              <a:lnSpc>
                <a:spcPct val="80000"/>
              </a:lnSpc>
              <a:spcBef>
                <a:spcPts val="0"/>
              </a:spcBef>
              <a:buSzPts val="500"/>
              <a:buNone/>
            </a:pPr>
            <a:r>
              <a:rPr lang="en-US" sz="3333" b="1"/>
              <a:t>What it is</a:t>
            </a:r>
            <a:endParaRPr sz="3333"/>
          </a:p>
          <a:p>
            <a:pPr marL="338658" indent="-321725">
              <a:lnSpc>
                <a:spcPct val="80000"/>
              </a:lnSpc>
              <a:spcBef>
                <a:spcPts val="400"/>
              </a:spcBef>
              <a:buSzPts val="1800"/>
            </a:pPr>
            <a:r>
              <a:rPr lang="en-US" sz="3333" b="1"/>
              <a:t>Compiled standards </a:t>
            </a:r>
            <a:r>
              <a:rPr lang="en-US" sz="3333"/>
              <a:t>from disparate public and private sources and some OMOP-grown concepts</a:t>
            </a:r>
          </a:p>
          <a:p>
            <a:pPr marL="338658" indent="-321725">
              <a:lnSpc>
                <a:spcPct val="80000"/>
              </a:lnSpc>
              <a:spcBef>
                <a:spcPts val="400"/>
              </a:spcBef>
              <a:buSzPts val="1800"/>
            </a:pPr>
            <a:endParaRPr lang="en-US" sz="3333"/>
          </a:p>
          <a:p>
            <a:pPr marL="338658" indent="-321725">
              <a:lnSpc>
                <a:spcPct val="80000"/>
              </a:lnSpc>
              <a:spcBef>
                <a:spcPts val="400"/>
              </a:spcBef>
              <a:buSzPts val="1800"/>
            </a:pPr>
            <a:r>
              <a:rPr lang="en-US" sz="3333" b="1"/>
              <a:t>Standardized structure </a:t>
            </a:r>
            <a:r>
              <a:rPr lang="en-US" sz="3333"/>
              <a:t>to house existing vocabularies used in the public domain</a:t>
            </a:r>
            <a:endParaRPr sz="3333"/>
          </a:p>
          <a:p>
            <a:pPr marL="338658" indent="-169329">
              <a:lnSpc>
                <a:spcPct val="80000"/>
              </a:lnSpc>
              <a:spcBef>
                <a:spcPts val="400"/>
              </a:spcBef>
              <a:buSzPts val="2100"/>
              <a:buNone/>
            </a:pPr>
            <a:endParaRPr lang="en-US" sz="3333" dirty="0"/>
          </a:p>
        </p:txBody>
      </p:sp>
      <p:sp>
        <p:nvSpPr>
          <p:cNvPr id="398" name="Google Shape;398;ga0d99388c2_0_395"/>
          <p:cNvSpPr txBox="1">
            <a:spLocks noGrp="1"/>
          </p:cNvSpPr>
          <p:nvPr>
            <p:ph type="body" idx="2"/>
          </p:nvPr>
        </p:nvSpPr>
        <p:spPr>
          <a:xfrm>
            <a:off x="5867400" y="1371600"/>
            <a:ext cx="5952800" cy="4754800"/>
          </a:xfrm>
          <a:prstGeom prst="rect">
            <a:avLst/>
          </a:prstGeom>
          <a:noFill/>
          <a:ln>
            <a:noFill/>
          </a:ln>
        </p:spPr>
        <p:txBody>
          <a:bodyPr spcFirstLastPara="1" wrap="square" lIns="91433" tIns="45700" rIns="91433" bIns="45700" anchor="t" anchorCtr="0">
            <a:noAutofit/>
          </a:bodyPr>
          <a:lstStyle/>
          <a:p>
            <a:pPr marL="0" indent="0">
              <a:lnSpc>
                <a:spcPct val="80000"/>
              </a:lnSpc>
              <a:spcBef>
                <a:spcPts val="0"/>
              </a:spcBef>
              <a:buSzPts val="500"/>
              <a:buNone/>
            </a:pPr>
            <a:r>
              <a:rPr lang="en-US" sz="3333" b="1"/>
              <a:t>What it’s not</a:t>
            </a:r>
            <a:endParaRPr sz="3333"/>
          </a:p>
          <a:p>
            <a:pPr marL="338658" indent="-321725">
              <a:lnSpc>
                <a:spcPct val="80000"/>
              </a:lnSpc>
              <a:spcBef>
                <a:spcPts val="400"/>
              </a:spcBef>
              <a:buSzPts val="1800"/>
            </a:pPr>
            <a:r>
              <a:rPr lang="en-US" sz="3333" b="1"/>
              <a:t>Static dataset </a:t>
            </a:r>
            <a:r>
              <a:rPr lang="en-US" sz="3333"/>
              <a:t>– the vocabulary updates regularly to keep up with the continual evolution of the sources</a:t>
            </a:r>
            <a:endParaRPr sz="3333"/>
          </a:p>
          <a:p>
            <a:pPr marL="338658" indent="-169329">
              <a:lnSpc>
                <a:spcPct val="80000"/>
              </a:lnSpc>
              <a:spcBef>
                <a:spcPts val="400"/>
              </a:spcBef>
              <a:buSzPts val="2100"/>
              <a:buNone/>
            </a:pPr>
            <a:endParaRPr sz="3333"/>
          </a:p>
          <a:p>
            <a:pPr marL="338658" indent="-321725">
              <a:lnSpc>
                <a:spcPct val="80000"/>
              </a:lnSpc>
              <a:spcBef>
                <a:spcPts val="400"/>
              </a:spcBef>
              <a:buSzPts val="1800"/>
            </a:pPr>
            <a:r>
              <a:rPr lang="en-US" sz="3333" b="1"/>
              <a:t>Finished product </a:t>
            </a:r>
            <a:r>
              <a:rPr lang="en-US" sz="3333"/>
              <a:t>– vocabulary maintenance and improvement is ongoing activity that requires community participation and support</a:t>
            </a:r>
            <a:endParaRPr sz="3333"/>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0271DA-F5F1-4B0D-88C4-A342EA4A46D0}"/>
              </a:ext>
            </a:extLst>
          </p:cNvPr>
          <p:cNvSpPr>
            <a:spLocks noGrp="1"/>
          </p:cNvSpPr>
          <p:nvPr>
            <p:ph type="title"/>
          </p:nvPr>
        </p:nvSpPr>
        <p:spPr>
          <a:xfrm>
            <a:off x="2667001" y="152400"/>
            <a:ext cx="7222787" cy="838200"/>
          </a:xfrm>
        </p:spPr>
        <p:txBody>
          <a:bodyPr/>
          <a:lstStyle/>
          <a:p>
            <a:r>
              <a:rPr lang="en-US" dirty="0"/>
              <a:t>Evaluation Tools &amp; Processes</a:t>
            </a:r>
          </a:p>
        </p:txBody>
      </p:sp>
      <p:pic>
        <p:nvPicPr>
          <p:cNvPr id="6" name="Picture 5">
            <a:extLst>
              <a:ext uri="{FF2B5EF4-FFF2-40B4-BE49-F238E27FC236}">
                <a16:creationId xmlns:a16="http://schemas.microsoft.com/office/drawing/2014/main" id="{7FDFD5C7-EE62-4EBB-A963-C7849A53E67A}"/>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Lst>
          </a:blip>
          <a:stretch>
            <a:fillRect/>
          </a:stretch>
        </p:blipFill>
        <p:spPr>
          <a:xfrm>
            <a:off x="9680362" y="-17576"/>
            <a:ext cx="987638" cy="987638"/>
          </a:xfrm>
          <a:prstGeom prst="rect">
            <a:avLst/>
          </a:prstGeom>
        </p:spPr>
      </p:pic>
      <p:sp>
        <p:nvSpPr>
          <p:cNvPr id="4" name="Slide Number Placeholder 3">
            <a:extLst>
              <a:ext uri="{FF2B5EF4-FFF2-40B4-BE49-F238E27FC236}">
                <a16:creationId xmlns:a16="http://schemas.microsoft.com/office/drawing/2014/main" id="{AE311D0F-F6F5-420D-821C-BC2E6D2A0D13}"/>
              </a:ext>
            </a:extLst>
          </p:cNvPr>
          <p:cNvSpPr>
            <a:spLocks noGrp="1"/>
          </p:cNvSpPr>
          <p:nvPr>
            <p:ph type="sldNum" sz="quarter" idx="4"/>
          </p:nvPr>
        </p:nvSpPr>
        <p:spPr/>
        <p:txBody>
          <a:bodyPr/>
          <a:lstStyle/>
          <a:p>
            <a:fld id="{444583ED-F364-40B3-B25B-483B5033DFA3}" type="slidenum">
              <a:rPr lang="en-US" smtClean="0"/>
              <a:pPr/>
              <a:t>90</a:t>
            </a:fld>
            <a:endParaRPr lang="en-US"/>
          </a:p>
        </p:txBody>
      </p:sp>
      <p:sp>
        <p:nvSpPr>
          <p:cNvPr id="7" name="Content Placeholder 2">
            <a:extLst>
              <a:ext uri="{FF2B5EF4-FFF2-40B4-BE49-F238E27FC236}">
                <a16:creationId xmlns:a16="http://schemas.microsoft.com/office/drawing/2014/main" id="{4BC8AB4B-1CE0-409A-B94A-E5C36076BF91}"/>
              </a:ext>
            </a:extLst>
          </p:cNvPr>
          <p:cNvSpPr>
            <a:spLocks noGrp="1"/>
          </p:cNvSpPr>
          <p:nvPr>
            <p:ph idx="1"/>
          </p:nvPr>
        </p:nvSpPr>
        <p:spPr>
          <a:xfrm>
            <a:off x="708734" y="1219201"/>
            <a:ext cx="11026066" cy="4906963"/>
          </a:xfrm>
        </p:spPr>
        <p:txBody>
          <a:bodyPr vert="horz" lIns="91440" tIns="45720" rIns="91440" bIns="45720" rtlCol="0" anchor="t">
            <a:normAutofit/>
          </a:bodyPr>
          <a:lstStyle/>
          <a:p>
            <a:pPr marL="0" indent="0">
              <a:buNone/>
            </a:pPr>
            <a:r>
              <a:rPr lang="en-US" dirty="0">
                <a:cs typeface="Calibri"/>
              </a:rPr>
              <a:t>Goal: Make sure an OMOP ETL functions as expected and produces a specification-compliant OMOP CDM.</a:t>
            </a:r>
          </a:p>
          <a:p>
            <a:pPr marL="0" indent="0">
              <a:buNone/>
            </a:pPr>
            <a:endParaRPr lang="en-US" dirty="0">
              <a:cs typeface="Calibri"/>
            </a:endParaRPr>
          </a:p>
        </p:txBody>
      </p:sp>
      <p:graphicFrame>
        <p:nvGraphicFramePr>
          <p:cNvPr id="3" name="Diagram 2">
            <a:extLst>
              <a:ext uri="{FF2B5EF4-FFF2-40B4-BE49-F238E27FC236}">
                <a16:creationId xmlns:a16="http://schemas.microsoft.com/office/drawing/2014/main" id="{CCC3D6E8-1796-4018-DD8E-8AA1270B5BF1}"/>
              </a:ext>
            </a:extLst>
          </p:cNvPr>
          <p:cNvGraphicFramePr/>
          <p:nvPr>
            <p:extLst>
              <p:ext uri="{D42A27DB-BD31-4B8C-83A1-F6EECF244321}">
                <p14:modId xmlns:p14="http://schemas.microsoft.com/office/powerpoint/2010/main" val="20371720"/>
              </p:ext>
            </p:extLst>
          </p:nvPr>
        </p:nvGraphicFramePr>
        <p:xfrm>
          <a:off x="3810000" y="2465773"/>
          <a:ext cx="4572000" cy="36576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273684969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0271DA-F5F1-4B0D-88C4-A342EA4A46D0}"/>
              </a:ext>
            </a:extLst>
          </p:cNvPr>
          <p:cNvSpPr>
            <a:spLocks noGrp="1"/>
          </p:cNvSpPr>
          <p:nvPr>
            <p:ph type="title"/>
          </p:nvPr>
        </p:nvSpPr>
        <p:spPr>
          <a:xfrm>
            <a:off x="2667001" y="152400"/>
            <a:ext cx="7222787" cy="838200"/>
          </a:xfrm>
        </p:spPr>
        <p:txBody>
          <a:bodyPr/>
          <a:lstStyle/>
          <a:p>
            <a:r>
              <a:rPr lang="en-US"/>
              <a:t>Unit Test Cases</a:t>
            </a:r>
          </a:p>
        </p:txBody>
      </p:sp>
      <p:pic>
        <p:nvPicPr>
          <p:cNvPr id="6" name="Picture 5">
            <a:extLst>
              <a:ext uri="{FF2B5EF4-FFF2-40B4-BE49-F238E27FC236}">
                <a16:creationId xmlns:a16="http://schemas.microsoft.com/office/drawing/2014/main" id="{7FDFD5C7-EE62-4EBB-A963-C7849A53E67A}"/>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Lst>
          </a:blip>
          <a:stretch>
            <a:fillRect/>
          </a:stretch>
        </p:blipFill>
        <p:spPr>
          <a:xfrm>
            <a:off x="9680362" y="-17576"/>
            <a:ext cx="987638" cy="987638"/>
          </a:xfrm>
          <a:prstGeom prst="rect">
            <a:avLst/>
          </a:prstGeom>
        </p:spPr>
      </p:pic>
      <p:sp>
        <p:nvSpPr>
          <p:cNvPr id="4" name="Slide Number Placeholder 3">
            <a:extLst>
              <a:ext uri="{FF2B5EF4-FFF2-40B4-BE49-F238E27FC236}">
                <a16:creationId xmlns:a16="http://schemas.microsoft.com/office/drawing/2014/main" id="{AE311D0F-F6F5-420D-821C-BC2E6D2A0D13}"/>
              </a:ext>
            </a:extLst>
          </p:cNvPr>
          <p:cNvSpPr>
            <a:spLocks noGrp="1"/>
          </p:cNvSpPr>
          <p:nvPr>
            <p:ph type="sldNum" sz="quarter" idx="4"/>
          </p:nvPr>
        </p:nvSpPr>
        <p:spPr/>
        <p:txBody>
          <a:bodyPr/>
          <a:lstStyle/>
          <a:p>
            <a:fld id="{444583ED-F364-40B3-B25B-483B5033DFA3}" type="slidenum">
              <a:rPr lang="en-US" smtClean="0"/>
              <a:pPr/>
              <a:t>91</a:t>
            </a:fld>
            <a:endParaRPr lang="en-US"/>
          </a:p>
        </p:txBody>
      </p:sp>
      <p:pic>
        <p:nvPicPr>
          <p:cNvPr id="9" name="Picture 8">
            <a:extLst>
              <a:ext uri="{FF2B5EF4-FFF2-40B4-BE49-F238E27FC236}">
                <a16:creationId xmlns:a16="http://schemas.microsoft.com/office/drawing/2014/main" id="{01582E84-62E6-471D-934C-59D43FBF3287}"/>
              </a:ext>
            </a:extLst>
          </p:cNvPr>
          <p:cNvPicPr>
            <a:picLocks noChangeAspect="1"/>
          </p:cNvPicPr>
          <p:nvPr/>
        </p:nvPicPr>
        <p:blipFill>
          <a:blip r:embed="rId5"/>
          <a:stretch>
            <a:fillRect/>
          </a:stretch>
        </p:blipFill>
        <p:spPr>
          <a:xfrm>
            <a:off x="8957881" y="145552"/>
            <a:ext cx="666750" cy="661382"/>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8" name="Content Placeholder 7">
            <a:extLst>
              <a:ext uri="{FF2B5EF4-FFF2-40B4-BE49-F238E27FC236}">
                <a16:creationId xmlns:a16="http://schemas.microsoft.com/office/drawing/2014/main" id="{CC2AA0AA-4FC6-4F67-A88E-D59253D6BEF2}"/>
              </a:ext>
            </a:extLst>
          </p:cNvPr>
          <p:cNvSpPr>
            <a:spLocks noGrp="1"/>
          </p:cNvSpPr>
          <p:nvPr>
            <p:ph idx="1"/>
          </p:nvPr>
        </p:nvSpPr>
        <p:spPr/>
        <p:txBody>
          <a:bodyPr>
            <a:normAutofit/>
          </a:bodyPr>
          <a:lstStyle/>
          <a:p>
            <a:r>
              <a:rPr lang="en-US"/>
              <a:t>Testing your CDM builder is important:</a:t>
            </a:r>
          </a:p>
          <a:p>
            <a:pPr lvl="1"/>
            <a:r>
              <a:rPr lang="en-US"/>
              <a:t>ETL often complex, increasing the danger of making mistakes that go unnoticed</a:t>
            </a:r>
          </a:p>
          <a:p>
            <a:pPr marL="457200" lvl="1" indent="0">
              <a:buNone/>
            </a:pPr>
            <a:endParaRPr lang="en-US" sz="1100"/>
          </a:p>
          <a:p>
            <a:pPr lvl="1"/>
            <a:r>
              <a:rPr lang="en-US"/>
              <a:t>CDM can update</a:t>
            </a:r>
          </a:p>
          <a:p>
            <a:pPr marL="457200" lvl="1" indent="0">
              <a:buNone/>
            </a:pPr>
            <a:endParaRPr lang="en-US" sz="1100"/>
          </a:p>
          <a:p>
            <a:pPr lvl="1"/>
            <a:r>
              <a:rPr lang="en-US"/>
              <a:t>Source data structure/contents can change over time</a:t>
            </a:r>
          </a:p>
          <a:p>
            <a:pPr lvl="1"/>
            <a:endParaRPr lang="en-US"/>
          </a:p>
          <a:p>
            <a:r>
              <a:rPr lang="en-US"/>
              <a:t>Rabbit-In-a-Hat can construct unit test, or small pieces of code that can automatically check single aspects of the ETL design</a:t>
            </a:r>
          </a:p>
          <a:p>
            <a:endParaRPr lang="en-US"/>
          </a:p>
          <a:p>
            <a:endParaRPr lang="en-US"/>
          </a:p>
        </p:txBody>
      </p:sp>
      <p:sp>
        <p:nvSpPr>
          <p:cNvPr id="3" name="Rectangle 2">
            <a:extLst>
              <a:ext uri="{FF2B5EF4-FFF2-40B4-BE49-F238E27FC236}">
                <a16:creationId xmlns:a16="http://schemas.microsoft.com/office/drawing/2014/main" id="{7E416812-948B-1648-4084-48A744F43D12}"/>
              </a:ext>
            </a:extLst>
          </p:cNvPr>
          <p:cNvSpPr/>
          <p:nvPr/>
        </p:nvSpPr>
        <p:spPr>
          <a:xfrm>
            <a:off x="1205208" y="2772778"/>
            <a:ext cx="10147300" cy="13081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Do we want to touch on unit test cases at all?</a:t>
            </a:r>
          </a:p>
          <a:p>
            <a:pPr algn="ctr"/>
            <a:endParaRPr lang="en-US"/>
          </a:p>
        </p:txBody>
      </p:sp>
    </p:spTree>
    <p:extLst>
      <p:ext uri="{BB962C8B-B14F-4D97-AF65-F5344CB8AC3E}">
        <p14:creationId xmlns:p14="http://schemas.microsoft.com/office/powerpoint/2010/main" val="1299656285"/>
      </p:ext>
    </p:extLst>
  </p:cSld>
  <p:clrMapOvr>
    <a:masterClrMapping/>
  </p:clrMapOvr>
  <p:extLst>
    <p:ext uri="{6950BFC3-D8DA-4A85-94F7-54DA5524770B}">
      <p188:commentRel xmlns:p188="http://schemas.microsoft.com/office/powerpoint/2018/8/main" r:id="rId2"/>
    </p:ext>
  </p:extLs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0C3529-E365-6C14-1643-5A7252A8BD29}"/>
              </a:ext>
            </a:extLst>
          </p:cNvPr>
          <p:cNvSpPr>
            <a:spLocks noGrp="1"/>
          </p:cNvSpPr>
          <p:nvPr>
            <p:ph type="title"/>
          </p:nvPr>
        </p:nvSpPr>
        <p:spPr/>
        <p:txBody>
          <a:bodyPr/>
          <a:lstStyle/>
          <a:p>
            <a:r>
              <a:rPr lang="en-US" dirty="0">
                <a:ea typeface="Calibri"/>
                <a:cs typeface="Calibri"/>
              </a:rPr>
              <a:t>DataQualityDashboard</a:t>
            </a:r>
            <a:endParaRPr lang="en-US" dirty="0"/>
          </a:p>
        </p:txBody>
      </p:sp>
      <p:sp>
        <p:nvSpPr>
          <p:cNvPr id="7" name="Content Placeholder 2">
            <a:extLst>
              <a:ext uri="{FF2B5EF4-FFF2-40B4-BE49-F238E27FC236}">
                <a16:creationId xmlns:a16="http://schemas.microsoft.com/office/drawing/2014/main" id="{DCA5F35A-0C32-DE37-B826-21E9347B7158}"/>
              </a:ext>
            </a:extLst>
          </p:cNvPr>
          <p:cNvSpPr>
            <a:spLocks noGrp="1"/>
          </p:cNvSpPr>
          <p:nvPr/>
        </p:nvSpPr>
        <p:spPr>
          <a:xfrm>
            <a:off x="284252" y="1219201"/>
            <a:ext cx="5815700" cy="4906963"/>
          </a:xfrm>
          <a:prstGeom prst="rect">
            <a:avLst/>
          </a:prstGeom>
        </p:spPr>
        <p:txBody>
          <a:bodyPr vert="horz" lIns="91440" tIns="45720" rIns="91440" bIns="45720" rtlCol="0" anchor="ct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rgbClr val="20425A"/>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rgbClr val="20425A"/>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rgbClr val="20425A"/>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rgbClr val="20425A"/>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rgbClr val="20425A"/>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3000" dirty="0">
                <a:ea typeface="Calibri"/>
                <a:cs typeface="Calibri"/>
              </a:rPr>
              <a:t>R package</a:t>
            </a:r>
          </a:p>
          <a:p>
            <a:pPr lvl="1">
              <a:buFont typeface="Courier New" panose="020B0604020202020204" pitchFamily="34" charset="0"/>
              <a:buChar char="o"/>
            </a:pPr>
            <a:r>
              <a:rPr lang="en-US" sz="2600" dirty="0">
                <a:solidFill>
                  <a:schemeClr val="bg2"/>
                </a:solidFill>
                <a:ea typeface="+mn-lt"/>
                <a:cs typeface="+mn-lt"/>
              </a:rPr>
              <a:t>https://github.com/OHDSI/DataQualityDashboard</a:t>
            </a:r>
          </a:p>
          <a:p>
            <a:r>
              <a:rPr lang="en-US" sz="3000" dirty="0">
                <a:ea typeface="+mn-lt"/>
                <a:cs typeface="+mn-lt"/>
              </a:rPr>
              <a:t>Part of the HADES suite</a:t>
            </a:r>
          </a:p>
          <a:p>
            <a:r>
              <a:rPr lang="en-US" sz="3000" dirty="0">
                <a:ea typeface="+mn-lt"/>
                <a:cs typeface="+mn-lt"/>
              </a:rPr>
              <a:t>26 data quality check types --&gt; over 4,000 individual data quality checks</a:t>
            </a:r>
          </a:p>
          <a:p>
            <a:r>
              <a:rPr lang="en-US" sz="3000" dirty="0">
                <a:ea typeface="+mn-lt"/>
                <a:cs typeface="+mn-lt"/>
              </a:rPr>
              <a:t>Results exported to </a:t>
            </a:r>
            <a:r>
              <a:rPr lang="en-US" sz="3000" dirty="0" err="1">
                <a:ea typeface="+mn-lt"/>
                <a:cs typeface="+mn-lt"/>
              </a:rPr>
              <a:t>json</a:t>
            </a:r>
            <a:r>
              <a:rPr lang="en-US" sz="3000" dirty="0">
                <a:ea typeface="+mn-lt"/>
                <a:cs typeface="+mn-lt"/>
              </a:rPr>
              <a:t>, csv, or database table, and can be explored in an R Shiny application</a:t>
            </a:r>
          </a:p>
        </p:txBody>
      </p:sp>
      <p:pic>
        <p:nvPicPr>
          <p:cNvPr id="4" name="Picture 3" descr="A cartoon of a cat&#10;&#10;Description automatically generated">
            <a:extLst>
              <a:ext uri="{FF2B5EF4-FFF2-40B4-BE49-F238E27FC236}">
                <a16:creationId xmlns:a16="http://schemas.microsoft.com/office/drawing/2014/main" id="{9216D0BB-E8D1-D725-93A7-0D8C52177FD2}"/>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Lst>
          </a:blip>
          <a:stretch>
            <a:fillRect/>
          </a:stretch>
        </p:blipFill>
        <p:spPr>
          <a:xfrm>
            <a:off x="10519853" y="201984"/>
            <a:ext cx="768079" cy="768079"/>
          </a:xfrm>
          <a:prstGeom prst="rect">
            <a:avLst/>
          </a:prstGeom>
        </p:spPr>
      </p:pic>
      <p:pic>
        <p:nvPicPr>
          <p:cNvPr id="8" name="Picture 7" descr="A white and blue logo&#10;&#10;Description automatically generated">
            <a:extLst>
              <a:ext uri="{FF2B5EF4-FFF2-40B4-BE49-F238E27FC236}">
                <a16:creationId xmlns:a16="http://schemas.microsoft.com/office/drawing/2014/main" id="{B0C70AB8-F3C9-D9C2-AB26-B4A26A430FCD}"/>
              </a:ext>
            </a:extLst>
          </p:cNvPr>
          <p:cNvPicPr>
            <a:picLocks noChangeAspect="1"/>
          </p:cNvPicPr>
          <p:nvPr/>
        </p:nvPicPr>
        <p:blipFill>
          <a:blip r:embed="rId5"/>
          <a:stretch>
            <a:fillRect/>
          </a:stretch>
        </p:blipFill>
        <p:spPr>
          <a:xfrm>
            <a:off x="9701782" y="294468"/>
            <a:ext cx="598512" cy="586124"/>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11" name="Picture 10" descr="A screenshot of a data sheet&#10;&#10;Description automatically generated">
            <a:extLst>
              <a:ext uri="{FF2B5EF4-FFF2-40B4-BE49-F238E27FC236}">
                <a16:creationId xmlns:a16="http://schemas.microsoft.com/office/drawing/2014/main" id="{68A80819-4997-D281-E195-1CDA90916E23}"/>
              </a:ext>
            </a:extLst>
          </p:cNvPr>
          <p:cNvPicPr>
            <a:picLocks noChangeAspect="1"/>
          </p:cNvPicPr>
          <p:nvPr/>
        </p:nvPicPr>
        <p:blipFill>
          <a:blip r:embed="rId6"/>
          <a:stretch>
            <a:fillRect/>
          </a:stretch>
        </p:blipFill>
        <p:spPr>
          <a:xfrm>
            <a:off x="6216515" y="2548128"/>
            <a:ext cx="5842722" cy="2253669"/>
          </a:xfrm>
          <a:prstGeom prst="rect">
            <a:avLst/>
          </a:prstGeom>
          <a:ln>
            <a:solidFill>
              <a:srgbClr val="4472C4"/>
            </a:solidFill>
          </a:ln>
        </p:spPr>
      </p:pic>
    </p:spTree>
    <p:extLst>
      <p:ext uri="{BB962C8B-B14F-4D97-AF65-F5344CB8AC3E}">
        <p14:creationId xmlns:p14="http://schemas.microsoft.com/office/powerpoint/2010/main" val="1848263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0C3529-E365-6C14-1643-5A7252A8BD29}"/>
              </a:ext>
            </a:extLst>
          </p:cNvPr>
          <p:cNvSpPr>
            <a:spLocks noGrp="1"/>
          </p:cNvSpPr>
          <p:nvPr>
            <p:ph type="title"/>
          </p:nvPr>
        </p:nvSpPr>
        <p:spPr/>
        <p:txBody>
          <a:bodyPr/>
          <a:lstStyle/>
          <a:p>
            <a:r>
              <a:rPr lang="en-US" dirty="0">
                <a:ea typeface="Calibri"/>
                <a:cs typeface="Calibri"/>
              </a:rPr>
              <a:t>DataQualityDashboard</a:t>
            </a:r>
            <a:endParaRPr lang="en-US" dirty="0"/>
          </a:p>
        </p:txBody>
      </p:sp>
      <p:pic>
        <p:nvPicPr>
          <p:cNvPr id="4" name="Picture 3" descr="A cartoon of a cat&#10;&#10;Description automatically generated">
            <a:extLst>
              <a:ext uri="{FF2B5EF4-FFF2-40B4-BE49-F238E27FC236}">
                <a16:creationId xmlns:a16="http://schemas.microsoft.com/office/drawing/2014/main" id="{A32CBE97-EB57-FCF0-85BE-C1741D2729CE}"/>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Lst>
          </a:blip>
          <a:stretch>
            <a:fillRect/>
          </a:stretch>
        </p:blipFill>
        <p:spPr>
          <a:xfrm>
            <a:off x="10519853" y="201984"/>
            <a:ext cx="768079" cy="768079"/>
          </a:xfrm>
          <a:prstGeom prst="rect">
            <a:avLst/>
          </a:prstGeom>
        </p:spPr>
      </p:pic>
      <p:pic>
        <p:nvPicPr>
          <p:cNvPr id="7" name="Picture 6" descr="A white and blue logo&#10;&#10;Description automatically generated">
            <a:extLst>
              <a:ext uri="{FF2B5EF4-FFF2-40B4-BE49-F238E27FC236}">
                <a16:creationId xmlns:a16="http://schemas.microsoft.com/office/drawing/2014/main" id="{74BEADA8-B153-B2B0-2001-9A44CF263F64}"/>
              </a:ext>
            </a:extLst>
          </p:cNvPr>
          <p:cNvPicPr>
            <a:picLocks noChangeAspect="1"/>
          </p:cNvPicPr>
          <p:nvPr/>
        </p:nvPicPr>
        <p:blipFill>
          <a:blip r:embed="rId5"/>
          <a:stretch>
            <a:fillRect/>
          </a:stretch>
        </p:blipFill>
        <p:spPr>
          <a:xfrm>
            <a:off x="9701782" y="294468"/>
            <a:ext cx="598512" cy="586124"/>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8" name="Picture 7" descr="A screenshot of a computer&#10;&#10;Description automatically generated">
            <a:extLst>
              <a:ext uri="{FF2B5EF4-FFF2-40B4-BE49-F238E27FC236}">
                <a16:creationId xmlns:a16="http://schemas.microsoft.com/office/drawing/2014/main" id="{6AD2EE9A-3A1A-EF1B-F52F-04BBBC25A973}"/>
              </a:ext>
            </a:extLst>
          </p:cNvPr>
          <p:cNvPicPr>
            <a:picLocks noChangeAspect="1"/>
          </p:cNvPicPr>
          <p:nvPr/>
        </p:nvPicPr>
        <p:blipFill>
          <a:blip r:embed="rId6"/>
          <a:stretch>
            <a:fillRect/>
          </a:stretch>
        </p:blipFill>
        <p:spPr>
          <a:xfrm>
            <a:off x="1060800" y="1332383"/>
            <a:ext cx="10068673" cy="4758383"/>
          </a:xfrm>
          <a:prstGeom prst="rect">
            <a:avLst/>
          </a:prstGeom>
          <a:ln>
            <a:solidFill>
              <a:srgbClr val="4472C4"/>
            </a:solidFill>
          </a:ln>
        </p:spPr>
      </p:pic>
    </p:spTree>
    <p:extLst>
      <p:ext uri="{BB962C8B-B14F-4D97-AF65-F5344CB8AC3E}">
        <p14:creationId xmlns:p14="http://schemas.microsoft.com/office/powerpoint/2010/main" val="103878387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35B5BA-C6A1-2909-A15C-91586ABA2036}"/>
              </a:ext>
            </a:extLst>
          </p:cNvPr>
          <p:cNvSpPr>
            <a:spLocks noGrp="1"/>
          </p:cNvSpPr>
          <p:nvPr>
            <p:ph type="title"/>
          </p:nvPr>
        </p:nvSpPr>
        <p:spPr/>
        <p:txBody>
          <a:bodyPr/>
          <a:lstStyle/>
          <a:p>
            <a:r>
              <a:rPr lang="en-US" dirty="0">
                <a:ea typeface="Calibri"/>
                <a:cs typeface="Calibri"/>
              </a:rPr>
              <a:t>Data quality check definition</a:t>
            </a:r>
            <a:endParaRPr lang="en-US" dirty="0"/>
          </a:p>
        </p:txBody>
      </p:sp>
      <p:sp>
        <p:nvSpPr>
          <p:cNvPr id="3" name="Content Placeholder 2">
            <a:extLst>
              <a:ext uri="{FF2B5EF4-FFF2-40B4-BE49-F238E27FC236}">
                <a16:creationId xmlns:a16="http://schemas.microsoft.com/office/drawing/2014/main" id="{C9EAEE1D-E74E-A886-DD95-AE7EDD2B5301}"/>
              </a:ext>
            </a:extLst>
          </p:cNvPr>
          <p:cNvSpPr>
            <a:spLocks noGrp="1"/>
          </p:cNvSpPr>
          <p:nvPr>
            <p:ph idx="1"/>
          </p:nvPr>
        </p:nvSpPr>
        <p:spPr/>
        <p:txBody>
          <a:bodyPr vert="horz" lIns="91440" tIns="45720" rIns="91440" bIns="45720" rtlCol="0" anchor="ctr">
            <a:normAutofit/>
          </a:bodyPr>
          <a:lstStyle/>
          <a:p>
            <a:pPr marL="0" indent="0" algn="ctr">
              <a:buNone/>
            </a:pPr>
            <a:r>
              <a:rPr lang="en-US" dirty="0">
                <a:solidFill>
                  <a:schemeClr val="tx2">
                    <a:lumMod val="75000"/>
                  </a:schemeClr>
                </a:solidFill>
                <a:ea typeface="+mn-lt"/>
                <a:cs typeface="+mn-lt"/>
              </a:rPr>
              <a:t>An aggregated summary statistic that can be computed against a dataset and to which a decision threshold can be applied to determine if the statistic meets expectations. </a:t>
            </a:r>
            <a:endParaRPr lang="en-US" dirty="0">
              <a:solidFill>
                <a:schemeClr val="tx2">
                  <a:lumMod val="75000"/>
                </a:schemeClr>
              </a:solidFill>
            </a:endParaRPr>
          </a:p>
        </p:txBody>
      </p:sp>
      <p:sp>
        <p:nvSpPr>
          <p:cNvPr id="4" name="TextBox 5">
            <a:extLst>
              <a:ext uri="{FF2B5EF4-FFF2-40B4-BE49-F238E27FC236}">
                <a16:creationId xmlns:a16="http://schemas.microsoft.com/office/drawing/2014/main" id="{586273FD-D134-2784-EB9F-0B044382BC98}"/>
              </a:ext>
            </a:extLst>
          </p:cNvPr>
          <p:cNvSpPr txBox="1"/>
          <p:nvPr/>
        </p:nvSpPr>
        <p:spPr>
          <a:xfrm>
            <a:off x="137248" y="6568721"/>
            <a:ext cx="12087210" cy="43858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050" dirty="0">
                <a:solidFill>
                  <a:schemeClr val="tx2">
                    <a:lumMod val="75000"/>
                  </a:schemeClr>
                </a:solidFill>
                <a:latin typeface="Helvetica Neue"/>
                <a:ea typeface="Calibri"/>
                <a:cs typeface="Calibri"/>
              </a:rPr>
              <a:t>Blacketer, Clair and Williams, Andrew. 2019. </a:t>
            </a:r>
            <a:r>
              <a:rPr lang="en-US" sz="1050" i="1" dirty="0">
                <a:solidFill>
                  <a:schemeClr val="tx2">
                    <a:lumMod val="75000"/>
                  </a:schemeClr>
                </a:solidFill>
                <a:latin typeface="Helvetica Neue"/>
                <a:ea typeface="Calibri"/>
                <a:cs typeface="Calibri"/>
              </a:rPr>
              <a:t>Data Quality</a:t>
            </a:r>
            <a:r>
              <a:rPr lang="en-US" sz="1050" dirty="0">
                <a:solidFill>
                  <a:schemeClr val="tx2">
                    <a:lumMod val="75000"/>
                  </a:schemeClr>
                </a:solidFill>
                <a:latin typeface="Helvetica Neue"/>
                <a:ea typeface="Calibri"/>
                <a:cs typeface="Calibri"/>
              </a:rPr>
              <a:t>. </a:t>
            </a:r>
            <a:r>
              <a:rPr lang="en-US" sz="1050" dirty="0">
                <a:solidFill>
                  <a:schemeClr val="tx2">
                    <a:lumMod val="75000"/>
                  </a:schemeClr>
                </a:solidFill>
                <a:ea typeface="+mn-lt"/>
                <a:cs typeface="+mn-lt"/>
              </a:rPr>
              <a:t>https://www.ohdsi.org/wp-content/uploads/2019/09/2-Plenary-1-OMOP-DQ-Clair-Andrew.pdf</a:t>
            </a:r>
            <a:endParaRPr lang="en-US" sz="1050" dirty="0">
              <a:solidFill>
                <a:schemeClr val="tx2">
                  <a:lumMod val="75000"/>
                </a:schemeClr>
              </a:solidFill>
              <a:latin typeface="Helvetica Neue"/>
              <a:cs typeface="Calibri"/>
            </a:endParaRPr>
          </a:p>
          <a:p>
            <a:endParaRPr lang="en-US" sz="1200" dirty="0">
              <a:solidFill>
                <a:srgbClr val="153153"/>
              </a:solidFill>
              <a:ea typeface="Calibri"/>
              <a:cs typeface="Calibri"/>
            </a:endParaRPr>
          </a:p>
        </p:txBody>
      </p:sp>
      <p:pic>
        <p:nvPicPr>
          <p:cNvPr id="6" name="Picture 5" descr="A cartoon of a cat&#10;&#10;Description automatically generated">
            <a:extLst>
              <a:ext uri="{FF2B5EF4-FFF2-40B4-BE49-F238E27FC236}">
                <a16:creationId xmlns:a16="http://schemas.microsoft.com/office/drawing/2014/main" id="{038F4C44-50BD-AFDC-4EA9-0A7EAD511738}"/>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Lst>
          </a:blip>
          <a:stretch>
            <a:fillRect/>
          </a:stretch>
        </p:blipFill>
        <p:spPr>
          <a:xfrm>
            <a:off x="11037717" y="187188"/>
            <a:ext cx="768079" cy="768079"/>
          </a:xfrm>
          <a:prstGeom prst="rect">
            <a:avLst/>
          </a:prstGeom>
        </p:spPr>
      </p:pic>
      <p:pic>
        <p:nvPicPr>
          <p:cNvPr id="8" name="Picture 7" descr="A white and blue logo&#10;&#10;Description automatically generated">
            <a:extLst>
              <a:ext uri="{FF2B5EF4-FFF2-40B4-BE49-F238E27FC236}">
                <a16:creationId xmlns:a16="http://schemas.microsoft.com/office/drawing/2014/main" id="{CBD6C8A9-1666-50A6-2F81-0E64C01A2F64}"/>
              </a:ext>
            </a:extLst>
          </p:cNvPr>
          <p:cNvPicPr>
            <a:picLocks noChangeAspect="1"/>
          </p:cNvPicPr>
          <p:nvPr/>
        </p:nvPicPr>
        <p:blipFill>
          <a:blip r:embed="rId5"/>
          <a:stretch>
            <a:fillRect/>
          </a:stretch>
        </p:blipFill>
        <p:spPr>
          <a:xfrm>
            <a:off x="10219646" y="279672"/>
            <a:ext cx="598512" cy="586124"/>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21990531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35B5BA-C6A1-2909-A15C-91586ABA2036}"/>
              </a:ext>
            </a:extLst>
          </p:cNvPr>
          <p:cNvSpPr>
            <a:spLocks noGrp="1"/>
          </p:cNvSpPr>
          <p:nvPr>
            <p:ph type="title"/>
          </p:nvPr>
        </p:nvSpPr>
        <p:spPr/>
        <p:txBody>
          <a:bodyPr/>
          <a:lstStyle/>
          <a:p>
            <a:r>
              <a:rPr lang="en-US" dirty="0">
                <a:ea typeface="Calibri"/>
                <a:cs typeface="Calibri"/>
              </a:rPr>
              <a:t>Data quality check types</a:t>
            </a:r>
            <a:endParaRPr lang="en-US" dirty="0"/>
          </a:p>
        </p:txBody>
      </p:sp>
      <p:sp>
        <p:nvSpPr>
          <p:cNvPr id="4" name="TextBox 5">
            <a:extLst>
              <a:ext uri="{FF2B5EF4-FFF2-40B4-BE49-F238E27FC236}">
                <a16:creationId xmlns:a16="http://schemas.microsoft.com/office/drawing/2014/main" id="{586273FD-D134-2784-EB9F-0B044382BC98}"/>
              </a:ext>
            </a:extLst>
          </p:cNvPr>
          <p:cNvSpPr txBox="1"/>
          <p:nvPr/>
        </p:nvSpPr>
        <p:spPr>
          <a:xfrm>
            <a:off x="137248" y="6568721"/>
            <a:ext cx="12087210" cy="43858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050" dirty="0">
                <a:solidFill>
                  <a:schemeClr val="tx2">
                    <a:lumMod val="75000"/>
                  </a:schemeClr>
                </a:solidFill>
                <a:latin typeface="Helvetica Neue"/>
                <a:ea typeface="Calibri"/>
                <a:cs typeface="Calibri"/>
              </a:rPr>
              <a:t>Blacketer, Clair and Williams, Andrew. 2019. </a:t>
            </a:r>
            <a:r>
              <a:rPr lang="en-US" sz="1050" i="1" dirty="0">
                <a:solidFill>
                  <a:schemeClr val="tx2">
                    <a:lumMod val="75000"/>
                  </a:schemeClr>
                </a:solidFill>
                <a:latin typeface="Helvetica Neue"/>
                <a:ea typeface="Calibri"/>
                <a:cs typeface="Calibri"/>
              </a:rPr>
              <a:t>Data Quality</a:t>
            </a:r>
            <a:r>
              <a:rPr lang="en-US" sz="1050" dirty="0">
                <a:solidFill>
                  <a:schemeClr val="tx2">
                    <a:lumMod val="75000"/>
                  </a:schemeClr>
                </a:solidFill>
                <a:latin typeface="Helvetica Neue"/>
                <a:ea typeface="Calibri"/>
                <a:cs typeface="Calibri"/>
              </a:rPr>
              <a:t>. </a:t>
            </a:r>
            <a:r>
              <a:rPr lang="en-US" sz="1050" dirty="0">
                <a:solidFill>
                  <a:schemeClr val="tx2">
                    <a:lumMod val="75000"/>
                  </a:schemeClr>
                </a:solidFill>
                <a:ea typeface="+mn-lt"/>
                <a:cs typeface="+mn-lt"/>
              </a:rPr>
              <a:t>https://www.ohdsi.org/wp-content/uploads/2019/09/2-Plenary-1-OMOP-DQ-Clair-Andrew.pdf</a:t>
            </a:r>
            <a:endParaRPr lang="en-US" sz="1050" dirty="0">
              <a:solidFill>
                <a:schemeClr val="tx2">
                  <a:lumMod val="75000"/>
                </a:schemeClr>
              </a:solidFill>
              <a:latin typeface="Helvetica Neue"/>
              <a:cs typeface="Calibri"/>
            </a:endParaRPr>
          </a:p>
          <a:p>
            <a:endParaRPr lang="en-US" sz="1200" dirty="0">
              <a:solidFill>
                <a:srgbClr val="153153"/>
              </a:solidFill>
              <a:ea typeface="Calibri"/>
              <a:cs typeface="Calibri"/>
            </a:endParaRPr>
          </a:p>
        </p:txBody>
      </p:sp>
      <p:pic>
        <p:nvPicPr>
          <p:cNvPr id="9" name="Picture 8">
            <a:extLst>
              <a:ext uri="{FF2B5EF4-FFF2-40B4-BE49-F238E27FC236}">
                <a16:creationId xmlns:a16="http://schemas.microsoft.com/office/drawing/2014/main" id="{399563BA-7A75-5976-41FF-7A12AEDD953C}"/>
              </a:ext>
            </a:extLst>
          </p:cNvPr>
          <p:cNvPicPr>
            <a:picLocks noChangeAspect="1"/>
          </p:cNvPicPr>
          <p:nvPr/>
        </p:nvPicPr>
        <p:blipFill>
          <a:blip r:embed="rId3"/>
          <a:stretch>
            <a:fillRect/>
          </a:stretch>
        </p:blipFill>
        <p:spPr>
          <a:xfrm>
            <a:off x="1565560" y="994700"/>
            <a:ext cx="9689910" cy="5385278"/>
          </a:xfrm>
          <a:prstGeom prst="rect">
            <a:avLst/>
          </a:prstGeom>
        </p:spPr>
      </p:pic>
      <p:pic>
        <p:nvPicPr>
          <p:cNvPr id="5" name="Picture 4" descr="A cartoon of a cat&#10;&#10;Description automatically generated">
            <a:extLst>
              <a:ext uri="{FF2B5EF4-FFF2-40B4-BE49-F238E27FC236}">
                <a16:creationId xmlns:a16="http://schemas.microsoft.com/office/drawing/2014/main" id="{E98D2B87-9110-237A-491B-15619DF1227F}"/>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Lst>
          </a:blip>
          <a:stretch>
            <a:fillRect/>
          </a:stretch>
        </p:blipFill>
        <p:spPr>
          <a:xfrm>
            <a:off x="10519853" y="201984"/>
            <a:ext cx="768079" cy="768079"/>
          </a:xfrm>
          <a:prstGeom prst="rect">
            <a:avLst/>
          </a:prstGeom>
        </p:spPr>
      </p:pic>
      <p:pic>
        <p:nvPicPr>
          <p:cNvPr id="7" name="Picture 6" descr="A white and blue logo&#10;&#10;Description automatically generated">
            <a:extLst>
              <a:ext uri="{FF2B5EF4-FFF2-40B4-BE49-F238E27FC236}">
                <a16:creationId xmlns:a16="http://schemas.microsoft.com/office/drawing/2014/main" id="{72503948-3D96-FD86-A8A4-7551266B43F5}"/>
              </a:ext>
            </a:extLst>
          </p:cNvPr>
          <p:cNvPicPr>
            <a:picLocks noChangeAspect="1"/>
          </p:cNvPicPr>
          <p:nvPr/>
        </p:nvPicPr>
        <p:blipFill>
          <a:blip r:embed="rId6"/>
          <a:stretch>
            <a:fillRect/>
          </a:stretch>
        </p:blipFill>
        <p:spPr>
          <a:xfrm>
            <a:off x="9701782" y="294468"/>
            <a:ext cx="598512" cy="586124"/>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281124084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35B5BA-C6A1-2909-A15C-91586ABA2036}"/>
              </a:ext>
            </a:extLst>
          </p:cNvPr>
          <p:cNvSpPr>
            <a:spLocks noGrp="1"/>
          </p:cNvSpPr>
          <p:nvPr>
            <p:ph type="title"/>
          </p:nvPr>
        </p:nvSpPr>
        <p:spPr/>
        <p:txBody>
          <a:bodyPr/>
          <a:lstStyle/>
          <a:p>
            <a:r>
              <a:rPr lang="en-US" dirty="0">
                <a:ea typeface="Calibri"/>
                <a:cs typeface="Calibri"/>
              </a:rPr>
              <a:t>Data quality check thresholds</a:t>
            </a:r>
            <a:endParaRPr lang="en-US" dirty="0"/>
          </a:p>
        </p:txBody>
      </p:sp>
      <p:sp>
        <p:nvSpPr>
          <p:cNvPr id="6" name="Content Placeholder 2">
            <a:extLst>
              <a:ext uri="{FF2B5EF4-FFF2-40B4-BE49-F238E27FC236}">
                <a16:creationId xmlns:a16="http://schemas.microsoft.com/office/drawing/2014/main" id="{72BA4C86-0394-B6D5-F0B6-61D98EBD2122}"/>
              </a:ext>
            </a:extLst>
          </p:cNvPr>
          <p:cNvSpPr>
            <a:spLocks noGrp="1"/>
          </p:cNvSpPr>
          <p:nvPr>
            <p:ph idx="1"/>
          </p:nvPr>
        </p:nvSpPr>
        <p:spPr>
          <a:xfrm>
            <a:off x="609600" y="1219201"/>
            <a:ext cx="10972800" cy="1702291"/>
          </a:xfrm>
        </p:spPr>
        <p:txBody>
          <a:bodyPr vert="horz" lIns="91440" tIns="45720" rIns="91440" bIns="45720" rtlCol="0" anchor="ctr">
            <a:normAutofit/>
          </a:bodyPr>
          <a:lstStyle/>
          <a:p>
            <a:pPr marL="0" indent="0" algn="ctr">
              <a:buNone/>
            </a:pPr>
            <a:r>
              <a:rPr lang="en-US" dirty="0">
                <a:solidFill>
                  <a:schemeClr val="tx2">
                    <a:lumMod val="75000"/>
                  </a:schemeClr>
                </a:solidFill>
                <a:ea typeface="+mn-lt"/>
                <a:cs typeface="+mn-lt"/>
              </a:rPr>
              <a:t>An aggregated summary statistic that can be computed against a dataset and to which a </a:t>
            </a:r>
            <a:r>
              <a:rPr lang="en-US" b="1" dirty="0">
                <a:solidFill>
                  <a:srgbClr val="E46C0A"/>
                </a:solidFill>
                <a:ea typeface="+mn-lt"/>
                <a:cs typeface="+mn-lt"/>
              </a:rPr>
              <a:t>decision threshold</a:t>
            </a:r>
            <a:r>
              <a:rPr lang="en-US" dirty="0">
                <a:solidFill>
                  <a:schemeClr val="tx2">
                    <a:lumMod val="75000"/>
                  </a:schemeClr>
                </a:solidFill>
                <a:ea typeface="+mn-lt"/>
                <a:cs typeface="+mn-lt"/>
              </a:rPr>
              <a:t> can be applied to </a:t>
            </a:r>
            <a:r>
              <a:rPr lang="en-US" b="1" dirty="0">
                <a:solidFill>
                  <a:srgbClr val="E46C0A"/>
                </a:solidFill>
                <a:ea typeface="+mn-lt"/>
                <a:cs typeface="+mn-lt"/>
              </a:rPr>
              <a:t>determine if the statistic meets expectations</a:t>
            </a:r>
            <a:r>
              <a:rPr lang="en-US" dirty="0">
                <a:solidFill>
                  <a:schemeClr val="tx2">
                    <a:lumMod val="75000"/>
                  </a:schemeClr>
                </a:solidFill>
                <a:ea typeface="+mn-lt"/>
                <a:cs typeface="+mn-lt"/>
              </a:rPr>
              <a:t>. </a:t>
            </a:r>
            <a:endParaRPr lang="en-US" dirty="0">
              <a:solidFill>
                <a:schemeClr val="tx2">
                  <a:lumMod val="75000"/>
                </a:schemeClr>
              </a:solidFill>
            </a:endParaRPr>
          </a:p>
        </p:txBody>
      </p:sp>
      <p:cxnSp>
        <p:nvCxnSpPr>
          <p:cNvPr id="7" name="Straight Arrow Connector 6">
            <a:extLst>
              <a:ext uri="{FF2B5EF4-FFF2-40B4-BE49-F238E27FC236}">
                <a16:creationId xmlns:a16="http://schemas.microsoft.com/office/drawing/2014/main" id="{382E7CE3-F5BF-EB9B-F234-28AE3C22F30E}"/>
              </a:ext>
            </a:extLst>
          </p:cNvPr>
          <p:cNvCxnSpPr/>
          <p:nvPr/>
        </p:nvCxnSpPr>
        <p:spPr>
          <a:xfrm>
            <a:off x="2911269" y="4018658"/>
            <a:ext cx="5935050" cy="9971"/>
          </a:xfrm>
          <a:prstGeom prst="straightConnector1">
            <a:avLst/>
          </a:prstGeom>
          <a:ln w="57150"/>
        </p:spPr>
        <p:style>
          <a:lnRef idx="1">
            <a:schemeClr val="accent1"/>
          </a:lnRef>
          <a:fillRef idx="0">
            <a:schemeClr val="accent1"/>
          </a:fillRef>
          <a:effectRef idx="0">
            <a:schemeClr val="accent1"/>
          </a:effectRef>
          <a:fontRef idx="minor">
            <a:schemeClr val="tx1"/>
          </a:fontRef>
        </p:style>
      </p:cxnSp>
      <p:pic>
        <p:nvPicPr>
          <p:cNvPr id="11" name="Graphic 10" descr="Arrow Right with solid fill">
            <a:extLst>
              <a:ext uri="{FF2B5EF4-FFF2-40B4-BE49-F238E27FC236}">
                <a16:creationId xmlns:a16="http://schemas.microsoft.com/office/drawing/2014/main" id="{6BD66E12-ABA9-ACB4-F320-7AD533776D2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5400000">
            <a:off x="2580117" y="3922520"/>
            <a:ext cx="643784" cy="935764"/>
          </a:xfrm>
          <a:prstGeom prst="rect">
            <a:avLst/>
          </a:prstGeom>
        </p:spPr>
      </p:pic>
      <p:pic>
        <p:nvPicPr>
          <p:cNvPr id="12" name="Graphic 11" descr="Arrow Right with solid fill">
            <a:extLst>
              <a:ext uri="{FF2B5EF4-FFF2-40B4-BE49-F238E27FC236}">
                <a16:creationId xmlns:a16="http://schemas.microsoft.com/office/drawing/2014/main" id="{1379A61D-30D8-F0BD-EBDC-50F36146A6B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5400000">
            <a:off x="8519443" y="3922519"/>
            <a:ext cx="643784" cy="935764"/>
          </a:xfrm>
          <a:prstGeom prst="rect">
            <a:avLst/>
          </a:prstGeom>
        </p:spPr>
      </p:pic>
      <p:pic>
        <p:nvPicPr>
          <p:cNvPr id="13" name="Graphic 12" descr="Arrow Right with solid fill">
            <a:extLst>
              <a:ext uri="{FF2B5EF4-FFF2-40B4-BE49-F238E27FC236}">
                <a16:creationId xmlns:a16="http://schemas.microsoft.com/office/drawing/2014/main" id="{751B0723-C084-A903-6D42-3A1A37A7B65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5400000">
            <a:off x="3911836" y="3922519"/>
            <a:ext cx="643784" cy="935764"/>
          </a:xfrm>
          <a:prstGeom prst="rect">
            <a:avLst/>
          </a:prstGeom>
        </p:spPr>
      </p:pic>
      <p:sp>
        <p:nvSpPr>
          <p:cNvPr id="14" name="TextBox 13">
            <a:extLst>
              <a:ext uri="{FF2B5EF4-FFF2-40B4-BE49-F238E27FC236}">
                <a16:creationId xmlns:a16="http://schemas.microsoft.com/office/drawing/2014/main" id="{9375B516-A610-843E-EAE9-D8412876D870}"/>
              </a:ext>
            </a:extLst>
          </p:cNvPr>
          <p:cNvSpPr txBox="1"/>
          <p:nvPr/>
        </p:nvSpPr>
        <p:spPr>
          <a:xfrm>
            <a:off x="2332554" y="4713110"/>
            <a:ext cx="1161198"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solidFill>
                  <a:srgbClr val="17365D"/>
                </a:solidFill>
                <a:cs typeface="Calibri"/>
              </a:rPr>
              <a:t>0% of records failed the DQ check</a:t>
            </a:r>
          </a:p>
        </p:txBody>
      </p:sp>
      <p:sp>
        <p:nvSpPr>
          <p:cNvPr id="17" name="TextBox 16">
            <a:extLst>
              <a:ext uri="{FF2B5EF4-FFF2-40B4-BE49-F238E27FC236}">
                <a16:creationId xmlns:a16="http://schemas.microsoft.com/office/drawing/2014/main" id="{B6D42937-4DE7-F6EE-D205-E4D7C8C62176}"/>
              </a:ext>
            </a:extLst>
          </p:cNvPr>
          <p:cNvSpPr txBox="1"/>
          <p:nvPr/>
        </p:nvSpPr>
        <p:spPr>
          <a:xfrm>
            <a:off x="8264759" y="4713109"/>
            <a:ext cx="1161198"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solidFill>
                  <a:srgbClr val="17365D"/>
                </a:solidFill>
                <a:cs typeface="Calibri"/>
              </a:rPr>
              <a:t>100% of records failed the DQ check</a:t>
            </a:r>
          </a:p>
        </p:txBody>
      </p:sp>
      <p:sp>
        <p:nvSpPr>
          <p:cNvPr id="18" name="TextBox 17">
            <a:extLst>
              <a:ext uri="{FF2B5EF4-FFF2-40B4-BE49-F238E27FC236}">
                <a16:creationId xmlns:a16="http://schemas.microsoft.com/office/drawing/2014/main" id="{7B9BC098-CCB4-6290-0073-E301F3A3E32B}"/>
              </a:ext>
            </a:extLst>
          </p:cNvPr>
          <p:cNvSpPr txBox="1"/>
          <p:nvPr/>
        </p:nvSpPr>
        <p:spPr>
          <a:xfrm>
            <a:off x="3771095" y="4713109"/>
            <a:ext cx="1161198"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solidFill>
                  <a:srgbClr val="E46C0A"/>
                </a:solidFill>
                <a:cs typeface="Calibri"/>
              </a:rPr>
              <a:t>THRESHOLD</a:t>
            </a:r>
            <a:endParaRPr lang="en-US" dirty="0">
              <a:solidFill>
                <a:srgbClr val="E46C0A"/>
              </a:solidFill>
            </a:endParaRPr>
          </a:p>
        </p:txBody>
      </p:sp>
      <p:sp>
        <p:nvSpPr>
          <p:cNvPr id="19" name="Right Brace 18">
            <a:extLst>
              <a:ext uri="{FF2B5EF4-FFF2-40B4-BE49-F238E27FC236}">
                <a16:creationId xmlns:a16="http://schemas.microsoft.com/office/drawing/2014/main" id="{7492AB5E-DE94-8173-736A-9651078C8DDD}"/>
              </a:ext>
            </a:extLst>
          </p:cNvPr>
          <p:cNvSpPr/>
          <p:nvPr/>
        </p:nvSpPr>
        <p:spPr>
          <a:xfrm rot="-5400000">
            <a:off x="3343014" y="3147308"/>
            <a:ext cx="455775" cy="1331716"/>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Right Brace 19">
            <a:extLst>
              <a:ext uri="{FF2B5EF4-FFF2-40B4-BE49-F238E27FC236}">
                <a16:creationId xmlns:a16="http://schemas.microsoft.com/office/drawing/2014/main" id="{EF2064BF-04EC-F989-BF06-4DE14BBAEDE7}"/>
              </a:ext>
            </a:extLst>
          </p:cNvPr>
          <p:cNvSpPr/>
          <p:nvPr/>
        </p:nvSpPr>
        <p:spPr>
          <a:xfrm rot="-5400000">
            <a:off x="6312679" y="1537849"/>
            <a:ext cx="455773" cy="4579116"/>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TextBox 20">
            <a:extLst>
              <a:ext uri="{FF2B5EF4-FFF2-40B4-BE49-F238E27FC236}">
                <a16:creationId xmlns:a16="http://schemas.microsoft.com/office/drawing/2014/main" id="{055E16C2-C627-549A-17DE-61EF4B0BD52C}"/>
              </a:ext>
            </a:extLst>
          </p:cNvPr>
          <p:cNvSpPr txBox="1"/>
          <p:nvPr/>
        </p:nvSpPr>
        <p:spPr>
          <a:xfrm>
            <a:off x="3044704" y="3246081"/>
            <a:ext cx="1146954"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dirty="0">
                <a:solidFill>
                  <a:srgbClr val="17365D"/>
                </a:solidFill>
                <a:cs typeface="Calibri"/>
              </a:rPr>
              <a:t>DON'T ACT</a:t>
            </a:r>
            <a:endParaRPr lang="en-US" sz="1600">
              <a:cs typeface="Calibri"/>
            </a:endParaRPr>
          </a:p>
        </p:txBody>
      </p:sp>
      <p:sp>
        <p:nvSpPr>
          <p:cNvPr id="22" name="TextBox 21">
            <a:extLst>
              <a:ext uri="{FF2B5EF4-FFF2-40B4-BE49-F238E27FC236}">
                <a16:creationId xmlns:a16="http://schemas.microsoft.com/office/drawing/2014/main" id="{E6D20C49-95EE-63F6-2408-9EF462A9377A}"/>
              </a:ext>
            </a:extLst>
          </p:cNvPr>
          <p:cNvSpPr txBox="1"/>
          <p:nvPr/>
        </p:nvSpPr>
        <p:spPr>
          <a:xfrm>
            <a:off x="6270741" y="3246082"/>
            <a:ext cx="541628"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dirty="0">
                <a:solidFill>
                  <a:srgbClr val="17365D"/>
                </a:solidFill>
                <a:cs typeface="Calibri"/>
              </a:rPr>
              <a:t>ACT</a:t>
            </a:r>
          </a:p>
        </p:txBody>
      </p:sp>
      <p:pic>
        <p:nvPicPr>
          <p:cNvPr id="4" name="Picture 3" descr="A cartoon of a cat&#10;&#10;Description automatically generated">
            <a:extLst>
              <a:ext uri="{FF2B5EF4-FFF2-40B4-BE49-F238E27FC236}">
                <a16:creationId xmlns:a16="http://schemas.microsoft.com/office/drawing/2014/main" id="{60E746B9-0949-B89B-DDD0-1D57DD59346C}"/>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10000" b="90000" l="10000" r="90000"/>
                    </a14:imgEffect>
                  </a14:imgLayer>
                </a14:imgProps>
              </a:ext>
            </a:extLst>
          </a:blip>
          <a:stretch>
            <a:fillRect/>
          </a:stretch>
        </p:blipFill>
        <p:spPr>
          <a:xfrm>
            <a:off x="11052513" y="187188"/>
            <a:ext cx="768079" cy="768079"/>
          </a:xfrm>
          <a:prstGeom prst="rect">
            <a:avLst/>
          </a:prstGeom>
        </p:spPr>
      </p:pic>
      <p:pic>
        <p:nvPicPr>
          <p:cNvPr id="8" name="Picture 7" descr="A white and blue logo&#10;&#10;Description automatically generated">
            <a:extLst>
              <a:ext uri="{FF2B5EF4-FFF2-40B4-BE49-F238E27FC236}">
                <a16:creationId xmlns:a16="http://schemas.microsoft.com/office/drawing/2014/main" id="{5FF85C1F-5F06-B720-81F6-0A7A9073F228}"/>
              </a:ext>
            </a:extLst>
          </p:cNvPr>
          <p:cNvPicPr>
            <a:picLocks noChangeAspect="1"/>
          </p:cNvPicPr>
          <p:nvPr/>
        </p:nvPicPr>
        <p:blipFill>
          <a:blip r:embed="rId9"/>
          <a:stretch>
            <a:fillRect/>
          </a:stretch>
        </p:blipFill>
        <p:spPr>
          <a:xfrm>
            <a:off x="10234442" y="279672"/>
            <a:ext cx="598512" cy="586124"/>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423078745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35B5BA-C6A1-2909-A15C-91586ABA2036}"/>
              </a:ext>
            </a:extLst>
          </p:cNvPr>
          <p:cNvSpPr>
            <a:spLocks noGrp="1"/>
          </p:cNvSpPr>
          <p:nvPr>
            <p:ph type="title"/>
          </p:nvPr>
        </p:nvSpPr>
        <p:spPr/>
        <p:txBody>
          <a:bodyPr/>
          <a:lstStyle/>
          <a:p>
            <a:r>
              <a:rPr lang="en-US" dirty="0">
                <a:ea typeface="Calibri"/>
                <a:cs typeface="Calibri"/>
              </a:rPr>
              <a:t>Data quality check thresholds</a:t>
            </a:r>
            <a:endParaRPr lang="en-US" dirty="0"/>
          </a:p>
        </p:txBody>
      </p:sp>
      <p:pic>
        <p:nvPicPr>
          <p:cNvPr id="3" name="Graphic 2" descr="Skull with solid fill">
            <a:extLst>
              <a:ext uri="{FF2B5EF4-FFF2-40B4-BE49-F238E27FC236}">
                <a16:creationId xmlns:a16="http://schemas.microsoft.com/office/drawing/2014/main" id="{4E81071C-3817-0198-4687-4F0B6E836C7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799604" y="992025"/>
            <a:ext cx="914400" cy="914400"/>
          </a:xfrm>
          <a:prstGeom prst="rect">
            <a:avLst/>
          </a:prstGeom>
        </p:spPr>
      </p:pic>
      <p:sp>
        <p:nvSpPr>
          <p:cNvPr id="6" name="Content Placeholder 2">
            <a:extLst>
              <a:ext uri="{FF2B5EF4-FFF2-40B4-BE49-F238E27FC236}">
                <a16:creationId xmlns:a16="http://schemas.microsoft.com/office/drawing/2014/main" id="{72BA4C86-0394-B6D5-F0B6-61D98EBD2122}"/>
              </a:ext>
            </a:extLst>
          </p:cNvPr>
          <p:cNvSpPr>
            <a:spLocks noGrp="1"/>
          </p:cNvSpPr>
          <p:nvPr>
            <p:ph idx="1"/>
          </p:nvPr>
        </p:nvSpPr>
        <p:spPr>
          <a:xfrm>
            <a:off x="609600" y="1219201"/>
            <a:ext cx="10972800" cy="2969917"/>
          </a:xfrm>
        </p:spPr>
        <p:txBody>
          <a:bodyPr vert="horz" lIns="91440" tIns="45720" rIns="91440" bIns="45720" rtlCol="0" anchor="t">
            <a:normAutofit/>
          </a:bodyPr>
          <a:lstStyle/>
          <a:p>
            <a:pPr marL="457200" indent="-457200"/>
            <a:r>
              <a:rPr lang="en-US" dirty="0">
                <a:solidFill>
                  <a:schemeClr val="tx2">
                    <a:lumMod val="75000"/>
                  </a:schemeClr>
                </a:solidFill>
                <a:cs typeface="Calibri"/>
              </a:rPr>
              <a:t>Fatal checks: Threshold is always 0</a:t>
            </a:r>
          </a:p>
          <a:p>
            <a:pPr marL="457200" indent="-457200"/>
            <a:r>
              <a:rPr lang="en-US" dirty="0">
                <a:solidFill>
                  <a:schemeClr val="tx2">
                    <a:lumMod val="75000"/>
                  </a:schemeClr>
                </a:solidFill>
                <a:cs typeface="Calibri"/>
              </a:rPr>
              <a:t>CDM convention checks: Threshold should be 0 in theory, but may need to be adjusted in practice</a:t>
            </a:r>
          </a:p>
          <a:p>
            <a:pPr marL="457200" indent="-457200"/>
            <a:r>
              <a:rPr lang="en-US" dirty="0">
                <a:solidFill>
                  <a:schemeClr val="tx2">
                    <a:lumMod val="75000"/>
                  </a:schemeClr>
                </a:solidFill>
                <a:cs typeface="Calibri"/>
              </a:rPr>
              <a:t>Characterization checks: Threshold depends on expectations of the data source*</a:t>
            </a:r>
          </a:p>
        </p:txBody>
      </p:sp>
      <p:cxnSp>
        <p:nvCxnSpPr>
          <p:cNvPr id="7" name="Straight Arrow Connector 6">
            <a:extLst>
              <a:ext uri="{FF2B5EF4-FFF2-40B4-BE49-F238E27FC236}">
                <a16:creationId xmlns:a16="http://schemas.microsoft.com/office/drawing/2014/main" id="{382E7CE3-F5BF-EB9B-F234-28AE3C22F30E}"/>
              </a:ext>
            </a:extLst>
          </p:cNvPr>
          <p:cNvCxnSpPr/>
          <p:nvPr/>
        </p:nvCxnSpPr>
        <p:spPr>
          <a:xfrm>
            <a:off x="2897026" y="5108247"/>
            <a:ext cx="5935050" cy="9971"/>
          </a:xfrm>
          <a:prstGeom prst="straightConnector1">
            <a:avLst/>
          </a:prstGeom>
          <a:ln w="57150"/>
        </p:spPr>
        <p:style>
          <a:lnRef idx="1">
            <a:schemeClr val="accent1"/>
          </a:lnRef>
          <a:fillRef idx="0">
            <a:schemeClr val="accent1"/>
          </a:fillRef>
          <a:effectRef idx="0">
            <a:schemeClr val="accent1"/>
          </a:effectRef>
          <a:fontRef idx="minor">
            <a:schemeClr val="tx1"/>
          </a:fontRef>
        </p:style>
      </p:cxnSp>
      <p:pic>
        <p:nvPicPr>
          <p:cNvPr id="11" name="Graphic 10" descr="Arrow Right with solid fill">
            <a:extLst>
              <a:ext uri="{FF2B5EF4-FFF2-40B4-BE49-F238E27FC236}">
                <a16:creationId xmlns:a16="http://schemas.microsoft.com/office/drawing/2014/main" id="{6BD66E12-ABA9-ACB4-F320-7AD533776D2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6200000">
            <a:off x="2565874" y="5012109"/>
            <a:ext cx="643784" cy="935764"/>
          </a:xfrm>
          <a:prstGeom prst="rect">
            <a:avLst/>
          </a:prstGeom>
        </p:spPr>
      </p:pic>
      <p:pic>
        <p:nvPicPr>
          <p:cNvPr id="12" name="Graphic 11" descr="Arrow Right with solid fill">
            <a:extLst>
              <a:ext uri="{FF2B5EF4-FFF2-40B4-BE49-F238E27FC236}">
                <a16:creationId xmlns:a16="http://schemas.microsoft.com/office/drawing/2014/main" id="{1379A61D-30D8-F0BD-EBDC-50F36146A6B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6200000">
            <a:off x="8505200" y="5012108"/>
            <a:ext cx="643784" cy="935764"/>
          </a:xfrm>
          <a:prstGeom prst="rect">
            <a:avLst/>
          </a:prstGeom>
        </p:spPr>
      </p:pic>
      <p:pic>
        <p:nvPicPr>
          <p:cNvPr id="13" name="Graphic 12" descr="Arrow Right with solid fill">
            <a:extLst>
              <a:ext uri="{FF2B5EF4-FFF2-40B4-BE49-F238E27FC236}">
                <a16:creationId xmlns:a16="http://schemas.microsoft.com/office/drawing/2014/main" id="{751B0723-C084-A903-6D42-3A1A37A7B65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16200000">
            <a:off x="3897593" y="5012108"/>
            <a:ext cx="643784" cy="935764"/>
          </a:xfrm>
          <a:prstGeom prst="rect">
            <a:avLst/>
          </a:prstGeom>
        </p:spPr>
      </p:pic>
      <p:sp>
        <p:nvSpPr>
          <p:cNvPr id="14" name="TextBox 13">
            <a:extLst>
              <a:ext uri="{FF2B5EF4-FFF2-40B4-BE49-F238E27FC236}">
                <a16:creationId xmlns:a16="http://schemas.microsoft.com/office/drawing/2014/main" id="{9375B516-A610-843E-EAE9-D8412876D870}"/>
              </a:ext>
            </a:extLst>
          </p:cNvPr>
          <p:cNvSpPr txBox="1"/>
          <p:nvPr/>
        </p:nvSpPr>
        <p:spPr>
          <a:xfrm>
            <a:off x="2318311" y="5802699"/>
            <a:ext cx="1161198"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solidFill>
                  <a:srgbClr val="17365D"/>
                </a:solidFill>
                <a:cs typeface="Calibri"/>
              </a:rPr>
              <a:t>0% of records failed the DQ check</a:t>
            </a:r>
          </a:p>
        </p:txBody>
      </p:sp>
      <p:sp>
        <p:nvSpPr>
          <p:cNvPr id="17" name="TextBox 16">
            <a:extLst>
              <a:ext uri="{FF2B5EF4-FFF2-40B4-BE49-F238E27FC236}">
                <a16:creationId xmlns:a16="http://schemas.microsoft.com/office/drawing/2014/main" id="{B6D42937-4DE7-F6EE-D205-E4D7C8C62176}"/>
              </a:ext>
            </a:extLst>
          </p:cNvPr>
          <p:cNvSpPr txBox="1"/>
          <p:nvPr/>
        </p:nvSpPr>
        <p:spPr>
          <a:xfrm>
            <a:off x="8250516" y="5802698"/>
            <a:ext cx="1161198"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solidFill>
                  <a:srgbClr val="17365D"/>
                </a:solidFill>
                <a:cs typeface="Calibri"/>
              </a:rPr>
              <a:t>100% of records failed the DQ check</a:t>
            </a:r>
          </a:p>
        </p:txBody>
      </p:sp>
      <p:sp>
        <p:nvSpPr>
          <p:cNvPr id="18" name="TextBox 17">
            <a:extLst>
              <a:ext uri="{FF2B5EF4-FFF2-40B4-BE49-F238E27FC236}">
                <a16:creationId xmlns:a16="http://schemas.microsoft.com/office/drawing/2014/main" id="{7B9BC098-CCB4-6290-0073-E301F3A3E32B}"/>
              </a:ext>
            </a:extLst>
          </p:cNvPr>
          <p:cNvSpPr txBox="1"/>
          <p:nvPr/>
        </p:nvSpPr>
        <p:spPr>
          <a:xfrm>
            <a:off x="3756852" y="5802698"/>
            <a:ext cx="1161198"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solidFill>
                  <a:srgbClr val="E46C0A"/>
                </a:solidFill>
                <a:cs typeface="Calibri"/>
              </a:rPr>
              <a:t>THRESHOLD</a:t>
            </a:r>
            <a:endParaRPr lang="en-US" dirty="0">
              <a:solidFill>
                <a:srgbClr val="E46C0A"/>
              </a:solidFill>
            </a:endParaRPr>
          </a:p>
        </p:txBody>
      </p:sp>
      <p:sp>
        <p:nvSpPr>
          <p:cNvPr id="19" name="Right Brace 18">
            <a:extLst>
              <a:ext uri="{FF2B5EF4-FFF2-40B4-BE49-F238E27FC236}">
                <a16:creationId xmlns:a16="http://schemas.microsoft.com/office/drawing/2014/main" id="{7492AB5E-DE94-8173-736A-9651078C8DDD}"/>
              </a:ext>
            </a:extLst>
          </p:cNvPr>
          <p:cNvSpPr/>
          <p:nvPr/>
        </p:nvSpPr>
        <p:spPr>
          <a:xfrm rot="16200000">
            <a:off x="3328771" y="4236897"/>
            <a:ext cx="455775" cy="1331716"/>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Right Brace 19">
            <a:extLst>
              <a:ext uri="{FF2B5EF4-FFF2-40B4-BE49-F238E27FC236}">
                <a16:creationId xmlns:a16="http://schemas.microsoft.com/office/drawing/2014/main" id="{EF2064BF-04EC-F989-BF06-4DE14BBAEDE7}"/>
              </a:ext>
            </a:extLst>
          </p:cNvPr>
          <p:cNvSpPr/>
          <p:nvPr/>
        </p:nvSpPr>
        <p:spPr>
          <a:xfrm rot="16200000">
            <a:off x="6298436" y="2627438"/>
            <a:ext cx="455773" cy="4579116"/>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TextBox 20">
            <a:extLst>
              <a:ext uri="{FF2B5EF4-FFF2-40B4-BE49-F238E27FC236}">
                <a16:creationId xmlns:a16="http://schemas.microsoft.com/office/drawing/2014/main" id="{055E16C2-C627-549A-17DE-61EF4B0BD52C}"/>
              </a:ext>
            </a:extLst>
          </p:cNvPr>
          <p:cNvSpPr txBox="1"/>
          <p:nvPr/>
        </p:nvSpPr>
        <p:spPr>
          <a:xfrm>
            <a:off x="3030461" y="4335670"/>
            <a:ext cx="1146954"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dirty="0">
                <a:solidFill>
                  <a:srgbClr val="17365D"/>
                </a:solidFill>
                <a:cs typeface="Calibri"/>
              </a:rPr>
              <a:t>DON'T ACT</a:t>
            </a:r>
            <a:endParaRPr lang="en-US" sz="1600">
              <a:cs typeface="Calibri"/>
            </a:endParaRPr>
          </a:p>
        </p:txBody>
      </p:sp>
      <p:sp>
        <p:nvSpPr>
          <p:cNvPr id="22" name="TextBox 21">
            <a:extLst>
              <a:ext uri="{FF2B5EF4-FFF2-40B4-BE49-F238E27FC236}">
                <a16:creationId xmlns:a16="http://schemas.microsoft.com/office/drawing/2014/main" id="{E6D20C49-95EE-63F6-2408-9EF462A9377A}"/>
              </a:ext>
            </a:extLst>
          </p:cNvPr>
          <p:cNvSpPr txBox="1"/>
          <p:nvPr/>
        </p:nvSpPr>
        <p:spPr>
          <a:xfrm>
            <a:off x="6256498" y="4335671"/>
            <a:ext cx="541628"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dirty="0">
                <a:solidFill>
                  <a:srgbClr val="17365D"/>
                </a:solidFill>
                <a:cs typeface="Calibri"/>
              </a:rPr>
              <a:t>ACT</a:t>
            </a:r>
          </a:p>
        </p:txBody>
      </p:sp>
      <p:sp>
        <p:nvSpPr>
          <p:cNvPr id="5" name="TextBox 5">
            <a:extLst>
              <a:ext uri="{FF2B5EF4-FFF2-40B4-BE49-F238E27FC236}">
                <a16:creationId xmlns:a16="http://schemas.microsoft.com/office/drawing/2014/main" id="{1E606A39-3A91-A86F-BDA3-C4E2B2185DF5}"/>
              </a:ext>
            </a:extLst>
          </p:cNvPr>
          <p:cNvSpPr txBox="1"/>
          <p:nvPr/>
        </p:nvSpPr>
        <p:spPr>
          <a:xfrm>
            <a:off x="137248" y="6568721"/>
            <a:ext cx="12087210" cy="43858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050" dirty="0">
                <a:solidFill>
                  <a:schemeClr val="tx2">
                    <a:lumMod val="75000"/>
                  </a:schemeClr>
                </a:solidFill>
                <a:latin typeface="Helvetica Neue"/>
                <a:cs typeface="Calibri"/>
              </a:rPr>
              <a:t>*and the analytic use case</a:t>
            </a:r>
            <a:endParaRPr lang="en-US" dirty="0"/>
          </a:p>
          <a:p>
            <a:endParaRPr lang="en-US" sz="1200" dirty="0">
              <a:solidFill>
                <a:srgbClr val="153153"/>
              </a:solidFill>
              <a:ea typeface="Calibri"/>
              <a:cs typeface="Calibri"/>
            </a:endParaRPr>
          </a:p>
        </p:txBody>
      </p:sp>
      <p:pic>
        <p:nvPicPr>
          <p:cNvPr id="8" name="Picture 7" descr="A cartoon of a cat&#10;&#10;Description automatically generated">
            <a:extLst>
              <a:ext uri="{FF2B5EF4-FFF2-40B4-BE49-F238E27FC236}">
                <a16:creationId xmlns:a16="http://schemas.microsoft.com/office/drawing/2014/main" id="{2B797782-6865-92A8-B881-6BAE57307805}"/>
              </a:ext>
            </a:extLst>
          </p:cNvPr>
          <p:cNvPicPr>
            <a:picLocks noChangeAspect="1"/>
          </p:cNvPicPr>
          <p:nvPr/>
        </p:nvPicPr>
        <p:blipFill>
          <a:blip r:embed="rId9">
            <a:extLst>
              <a:ext uri="{BEBA8EAE-BF5A-486C-A8C5-ECC9F3942E4B}">
                <a14:imgProps xmlns:a14="http://schemas.microsoft.com/office/drawing/2010/main">
                  <a14:imgLayer r:embed="rId10">
                    <a14:imgEffect>
                      <a14:backgroundRemoval t="10000" b="90000" l="10000" r="90000"/>
                    </a14:imgEffect>
                  </a14:imgLayer>
                </a14:imgProps>
              </a:ext>
            </a:extLst>
          </a:blip>
          <a:stretch>
            <a:fillRect/>
          </a:stretch>
        </p:blipFill>
        <p:spPr>
          <a:xfrm>
            <a:off x="11082105" y="201984"/>
            <a:ext cx="768079" cy="768079"/>
          </a:xfrm>
          <a:prstGeom prst="rect">
            <a:avLst/>
          </a:prstGeom>
        </p:spPr>
      </p:pic>
      <p:pic>
        <p:nvPicPr>
          <p:cNvPr id="10" name="Picture 9" descr="A white and blue logo&#10;&#10;Description automatically generated">
            <a:extLst>
              <a:ext uri="{FF2B5EF4-FFF2-40B4-BE49-F238E27FC236}">
                <a16:creationId xmlns:a16="http://schemas.microsoft.com/office/drawing/2014/main" id="{C197A604-9908-DA5B-9428-0270C908A2BA}"/>
              </a:ext>
            </a:extLst>
          </p:cNvPr>
          <p:cNvPicPr>
            <a:picLocks noChangeAspect="1"/>
          </p:cNvPicPr>
          <p:nvPr/>
        </p:nvPicPr>
        <p:blipFill>
          <a:blip r:embed="rId11"/>
          <a:stretch>
            <a:fillRect/>
          </a:stretch>
        </p:blipFill>
        <p:spPr>
          <a:xfrm>
            <a:off x="10264034" y="294468"/>
            <a:ext cx="598512" cy="586124"/>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290196403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0C3529-E365-6C14-1643-5A7252A8BD29}"/>
              </a:ext>
            </a:extLst>
          </p:cNvPr>
          <p:cNvSpPr>
            <a:spLocks noGrp="1"/>
          </p:cNvSpPr>
          <p:nvPr>
            <p:ph type="title"/>
          </p:nvPr>
        </p:nvSpPr>
        <p:spPr/>
        <p:txBody>
          <a:bodyPr/>
          <a:lstStyle/>
          <a:p>
            <a:r>
              <a:rPr lang="en-US" dirty="0">
                <a:cs typeface="Calibri"/>
              </a:rPr>
              <a:t>ACHILLES</a:t>
            </a:r>
            <a:endParaRPr lang="en-US" dirty="0"/>
          </a:p>
        </p:txBody>
      </p:sp>
      <p:sp>
        <p:nvSpPr>
          <p:cNvPr id="7" name="Content Placeholder 2">
            <a:extLst>
              <a:ext uri="{FF2B5EF4-FFF2-40B4-BE49-F238E27FC236}">
                <a16:creationId xmlns:a16="http://schemas.microsoft.com/office/drawing/2014/main" id="{DCA5F35A-0C32-DE37-B826-21E9347B7158}"/>
              </a:ext>
            </a:extLst>
          </p:cNvPr>
          <p:cNvSpPr>
            <a:spLocks noGrp="1"/>
          </p:cNvSpPr>
          <p:nvPr/>
        </p:nvSpPr>
        <p:spPr>
          <a:xfrm>
            <a:off x="609600" y="1219201"/>
            <a:ext cx="5815700" cy="4906963"/>
          </a:xfrm>
          <a:prstGeom prst="rect">
            <a:avLst/>
          </a:prstGeom>
        </p:spPr>
        <p:txBody>
          <a:bodyPr vert="horz" lIns="91440" tIns="45720" rIns="91440" bIns="45720" rtlCol="0" anchor="ct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rgbClr val="20425A"/>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rgbClr val="20425A"/>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rgbClr val="20425A"/>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rgbClr val="20425A"/>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rgbClr val="20425A"/>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3000" dirty="0">
                <a:ea typeface="Calibri"/>
                <a:cs typeface="Calibri"/>
              </a:rPr>
              <a:t>R package</a:t>
            </a:r>
          </a:p>
          <a:p>
            <a:pPr lvl="1">
              <a:buFont typeface="Courier New" panose="020B0604020202020204" pitchFamily="34" charset="0"/>
              <a:buChar char="o"/>
            </a:pPr>
            <a:r>
              <a:rPr lang="en-US" sz="2600" dirty="0">
                <a:solidFill>
                  <a:schemeClr val="bg2"/>
                </a:solidFill>
                <a:ea typeface="+mn-lt"/>
                <a:cs typeface="+mn-lt"/>
              </a:rPr>
              <a:t>https://github.com/OHDSI/achilles </a:t>
            </a:r>
          </a:p>
          <a:p>
            <a:r>
              <a:rPr lang="en-US" sz="3000" dirty="0">
                <a:ea typeface="+mn-lt"/>
                <a:cs typeface="+mn-lt"/>
              </a:rPr>
              <a:t>Part of the HADES suite</a:t>
            </a:r>
          </a:p>
          <a:p>
            <a:r>
              <a:rPr lang="en-US" sz="3000" dirty="0">
                <a:ea typeface="+mn-lt"/>
                <a:cs typeface="+mn-lt"/>
              </a:rPr>
              <a:t>Provides descriptive statistics on an OMOP CDM</a:t>
            </a:r>
          </a:p>
          <a:p>
            <a:r>
              <a:rPr lang="en-US" sz="3000" dirty="0">
                <a:ea typeface="+mn-lt"/>
                <a:cs typeface="+mn-lt"/>
              </a:rPr>
              <a:t>Results can be visualized in ARES or ATLAS</a:t>
            </a:r>
          </a:p>
        </p:txBody>
      </p:sp>
      <p:pic>
        <p:nvPicPr>
          <p:cNvPr id="8" name="Picture 7">
            <a:extLst>
              <a:ext uri="{FF2B5EF4-FFF2-40B4-BE49-F238E27FC236}">
                <a16:creationId xmlns:a16="http://schemas.microsoft.com/office/drawing/2014/main" id="{1C4798DA-0A39-A4AE-5DA9-2F0239A16282}"/>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Lst>
          </a:blip>
          <a:stretch>
            <a:fillRect/>
          </a:stretch>
        </p:blipFill>
        <p:spPr>
          <a:xfrm>
            <a:off x="10565057" y="72831"/>
            <a:ext cx="987638" cy="987638"/>
          </a:xfrm>
          <a:prstGeom prst="rect">
            <a:avLst/>
          </a:prstGeom>
        </p:spPr>
      </p:pic>
      <p:pic>
        <p:nvPicPr>
          <p:cNvPr id="10" name="Picture 9" descr="A logo with a black background&#10;&#10;Description automatically generated">
            <a:extLst>
              <a:ext uri="{FF2B5EF4-FFF2-40B4-BE49-F238E27FC236}">
                <a16:creationId xmlns:a16="http://schemas.microsoft.com/office/drawing/2014/main" id="{CA5E97A5-A6B2-2CF0-5AF2-C9A28CE135F0}"/>
              </a:ext>
            </a:extLst>
          </p:cNvPr>
          <p:cNvPicPr>
            <a:picLocks noChangeAspect="1"/>
          </p:cNvPicPr>
          <p:nvPr/>
        </p:nvPicPr>
        <p:blipFill>
          <a:blip r:embed="rId5"/>
          <a:stretch>
            <a:fillRect/>
          </a:stretch>
        </p:blipFill>
        <p:spPr>
          <a:xfrm>
            <a:off x="8952371" y="294609"/>
            <a:ext cx="1533525" cy="554428"/>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3" name="Picture 2" descr="A screenshot of a graph&#10;&#10;Description automatically generated">
            <a:extLst>
              <a:ext uri="{FF2B5EF4-FFF2-40B4-BE49-F238E27FC236}">
                <a16:creationId xmlns:a16="http://schemas.microsoft.com/office/drawing/2014/main" id="{2559AB26-E684-7C1C-1C7F-2758BD7EBA8E}"/>
              </a:ext>
            </a:extLst>
          </p:cNvPr>
          <p:cNvPicPr>
            <a:picLocks noChangeAspect="1"/>
          </p:cNvPicPr>
          <p:nvPr/>
        </p:nvPicPr>
        <p:blipFill>
          <a:blip r:embed="rId6"/>
          <a:stretch>
            <a:fillRect/>
          </a:stretch>
        </p:blipFill>
        <p:spPr>
          <a:xfrm>
            <a:off x="7164197" y="1217179"/>
            <a:ext cx="4388056" cy="4915545"/>
          </a:xfrm>
          <a:prstGeom prst="rect">
            <a:avLst/>
          </a:prstGeom>
          <a:ln>
            <a:solidFill>
              <a:srgbClr val="4472C4"/>
            </a:solidFill>
          </a:ln>
        </p:spPr>
      </p:pic>
    </p:spTree>
    <p:extLst>
      <p:ext uri="{BB962C8B-B14F-4D97-AF65-F5344CB8AC3E}">
        <p14:creationId xmlns:p14="http://schemas.microsoft.com/office/powerpoint/2010/main" val="98140342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0C3529-E365-6C14-1643-5A7252A8BD29}"/>
              </a:ext>
            </a:extLst>
          </p:cNvPr>
          <p:cNvSpPr>
            <a:spLocks noGrp="1"/>
          </p:cNvSpPr>
          <p:nvPr>
            <p:ph type="title"/>
          </p:nvPr>
        </p:nvSpPr>
        <p:spPr/>
        <p:txBody>
          <a:bodyPr/>
          <a:lstStyle/>
          <a:p>
            <a:r>
              <a:rPr lang="en-US" dirty="0">
                <a:cs typeface="Calibri"/>
              </a:rPr>
              <a:t>ARES</a:t>
            </a:r>
            <a:endParaRPr lang="en-US" dirty="0"/>
          </a:p>
        </p:txBody>
      </p:sp>
      <p:sp>
        <p:nvSpPr>
          <p:cNvPr id="7" name="Content Placeholder 2">
            <a:extLst>
              <a:ext uri="{FF2B5EF4-FFF2-40B4-BE49-F238E27FC236}">
                <a16:creationId xmlns:a16="http://schemas.microsoft.com/office/drawing/2014/main" id="{DCA5F35A-0C32-DE37-B826-21E9347B7158}"/>
              </a:ext>
            </a:extLst>
          </p:cNvPr>
          <p:cNvSpPr>
            <a:spLocks noGrp="1"/>
          </p:cNvSpPr>
          <p:nvPr/>
        </p:nvSpPr>
        <p:spPr>
          <a:xfrm>
            <a:off x="609600" y="1219201"/>
            <a:ext cx="11401547" cy="4906963"/>
          </a:xfrm>
          <a:prstGeom prst="rect">
            <a:avLst/>
          </a:prstGeom>
        </p:spPr>
        <p:txBody>
          <a:bodyPr vert="horz" lIns="91440" tIns="45720" rIns="91440" bIns="45720" rtlCol="0" anchor="t">
            <a:noAutofit/>
          </a:bodyPr>
          <a:lstStyle>
            <a:lvl1pPr marL="342900" indent="-342900" algn="l" defTabSz="914400" rtl="0" eaLnBrk="1" latinLnBrk="0" hangingPunct="1">
              <a:spcBef>
                <a:spcPct val="20000"/>
              </a:spcBef>
              <a:buFont typeface="Arial" panose="020B0604020202020204" pitchFamily="34" charset="0"/>
              <a:buChar char="•"/>
              <a:defRPr sz="3200" kern="1200">
                <a:solidFill>
                  <a:srgbClr val="20425A"/>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rgbClr val="20425A"/>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rgbClr val="20425A"/>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rgbClr val="20425A"/>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rgbClr val="20425A"/>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3000" dirty="0">
                <a:ea typeface="+mn-lt"/>
                <a:cs typeface="Calibri"/>
              </a:rPr>
              <a:t>Application</a:t>
            </a:r>
            <a:r>
              <a:rPr lang="en-US" sz="3000" dirty="0">
                <a:ea typeface="+mn-lt"/>
                <a:cs typeface="+mn-lt"/>
              </a:rPr>
              <a:t> for exploring ACHILLES and </a:t>
            </a:r>
            <a:r>
              <a:rPr lang="en-US" sz="3000" err="1">
                <a:ea typeface="+mn-lt"/>
                <a:cs typeface="+mn-lt"/>
              </a:rPr>
              <a:t>DataQualityDashboard</a:t>
            </a:r>
            <a:r>
              <a:rPr lang="en-US" sz="3000" dirty="0">
                <a:ea typeface="+mn-lt"/>
                <a:cs typeface="+mn-lt"/>
              </a:rPr>
              <a:t> results</a:t>
            </a:r>
          </a:p>
          <a:p>
            <a:pPr lvl="1">
              <a:buFont typeface="Courier New" panose="020B0604020202020204" pitchFamily="34" charset="0"/>
              <a:buChar char="o"/>
            </a:pPr>
            <a:r>
              <a:rPr lang="en-US" sz="2600" dirty="0">
                <a:solidFill>
                  <a:schemeClr val="bg2"/>
                </a:solidFill>
                <a:ea typeface="+mn-lt"/>
                <a:cs typeface="+mn-lt"/>
              </a:rPr>
              <a:t>https://github.com/OHDSI/ares</a:t>
            </a:r>
            <a:endParaRPr lang="en-US" sz="2600">
              <a:solidFill>
                <a:schemeClr val="bg2"/>
              </a:solidFill>
              <a:cs typeface="Calibri"/>
            </a:endParaRPr>
          </a:p>
          <a:p>
            <a:r>
              <a:rPr lang="en-US" sz="3000" dirty="0">
                <a:cs typeface="Calibri"/>
              </a:rPr>
              <a:t>Features for assessing data quality and database characteristics across refreshes for an individual database, and across databases within a network</a:t>
            </a:r>
          </a:p>
          <a:p>
            <a:endParaRPr lang="en-US" sz="3000" dirty="0">
              <a:cs typeface="Calibri"/>
            </a:endParaRPr>
          </a:p>
        </p:txBody>
      </p:sp>
      <p:pic>
        <p:nvPicPr>
          <p:cNvPr id="8" name="Picture 7">
            <a:extLst>
              <a:ext uri="{FF2B5EF4-FFF2-40B4-BE49-F238E27FC236}">
                <a16:creationId xmlns:a16="http://schemas.microsoft.com/office/drawing/2014/main" id="{1C4798DA-0A39-A4AE-5DA9-2F0239A16282}"/>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Lst>
          </a:blip>
          <a:stretch>
            <a:fillRect/>
          </a:stretch>
        </p:blipFill>
        <p:spPr>
          <a:xfrm>
            <a:off x="10597074" y="72831"/>
            <a:ext cx="987638" cy="987638"/>
          </a:xfrm>
          <a:prstGeom prst="rect">
            <a:avLst/>
          </a:prstGeom>
        </p:spPr>
      </p:pic>
      <p:pic>
        <p:nvPicPr>
          <p:cNvPr id="4" name="Picture 3" descr="A screenshot of a computer&#10;&#10;Description automatically generated">
            <a:extLst>
              <a:ext uri="{FF2B5EF4-FFF2-40B4-BE49-F238E27FC236}">
                <a16:creationId xmlns:a16="http://schemas.microsoft.com/office/drawing/2014/main" id="{1C0575A0-9A6E-EF27-649C-C5AF5CE5A8AE}"/>
              </a:ext>
            </a:extLst>
          </p:cNvPr>
          <p:cNvPicPr>
            <a:picLocks noChangeAspect="1"/>
          </p:cNvPicPr>
          <p:nvPr/>
        </p:nvPicPr>
        <p:blipFill>
          <a:blip r:embed="rId5"/>
          <a:stretch>
            <a:fillRect/>
          </a:stretch>
        </p:blipFill>
        <p:spPr>
          <a:xfrm>
            <a:off x="2604629" y="3674595"/>
            <a:ext cx="6982899" cy="2710848"/>
          </a:xfrm>
          <a:prstGeom prst="rect">
            <a:avLst/>
          </a:prstGeom>
          <a:ln>
            <a:solidFill>
              <a:srgbClr val="4472C4"/>
            </a:solidFill>
          </a:ln>
        </p:spPr>
      </p:pic>
      <p:pic>
        <p:nvPicPr>
          <p:cNvPr id="5" name="Picture 4" descr="A logo with a triangle in the middle&#10;&#10;Description automatically generated">
            <a:extLst>
              <a:ext uri="{FF2B5EF4-FFF2-40B4-BE49-F238E27FC236}">
                <a16:creationId xmlns:a16="http://schemas.microsoft.com/office/drawing/2014/main" id="{B65488C6-901A-4EB3-067B-AC0DBB86BA5F}"/>
              </a:ext>
            </a:extLst>
          </p:cNvPr>
          <p:cNvPicPr>
            <a:picLocks noChangeAspect="1"/>
          </p:cNvPicPr>
          <p:nvPr/>
        </p:nvPicPr>
        <p:blipFill>
          <a:blip r:embed="rId6"/>
          <a:stretch>
            <a:fillRect/>
          </a:stretch>
        </p:blipFill>
        <p:spPr>
          <a:xfrm>
            <a:off x="9973704" y="293381"/>
            <a:ext cx="588950" cy="557253"/>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2009870195"/>
      </p:ext>
    </p:extLst>
  </p:cSld>
  <p:clrMapOvr>
    <a:masterClrMapping/>
  </p:clrMapOvr>
</p:sld>
</file>

<file path=ppt/theme/theme1.xml><?xml version="1.0" encoding="utf-8"?>
<a:theme xmlns:a="http://schemas.openxmlformats.org/drawingml/2006/main" name="Theme1">
  <a:themeElements>
    <a:clrScheme name="Custom 1">
      <a:dk1>
        <a:sysClr val="windowText" lastClr="000000"/>
      </a:dk1>
      <a:lt1>
        <a:sysClr val="window" lastClr="FFFFFF"/>
      </a:lt1>
      <a:dk2>
        <a:srgbClr val="20425A"/>
      </a:dk2>
      <a:lt2>
        <a:srgbClr val="FCCB10"/>
      </a:lt2>
      <a:accent1>
        <a:srgbClr val="EB6622"/>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resentation3" id="{812B7742-DB9A-1841-B991-4083FFE384C4}" vid="{1661B9E3-6A20-DB4D-B61F-BAFEB2D7BDF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4d06134a-6ac0-400b-9677-83a20dfa47d8">
      <Terms xmlns="http://schemas.microsoft.com/office/infopath/2007/PartnerControls"/>
    </lcf76f155ced4ddcb4097134ff3c332f>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15E0E2D2CFA9A945826C14A7629E1765" ma:contentTypeVersion="10" ma:contentTypeDescription="Create a new document." ma:contentTypeScope="" ma:versionID="21d65ee9a38c362d70754bbaa53ee234">
  <xsd:schema xmlns:xsd="http://www.w3.org/2001/XMLSchema" xmlns:xs="http://www.w3.org/2001/XMLSchema" xmlns:p="http://schemas.microsoft.com/office/2006/metadata/properties" xmlns:ns2="4d06134a-6ac0-400b-9677-83a20dfa47d8" targetNamespace="http://schemas.microsoft.com/office/2006/metadata/properties" ma:root="true" ma:fieldsID="898c06ce99162c6d1081c1ef307475ba" ns2:_="">
    <xsd:import namespace="4d06134a-6ac0-400b-9677-83a20dfa47d8"/>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lcf76f155ced4ddcb4097134ff3c332f" minOccurs="0"/>
                <xsd:element ref="ns2:MediaServiceDateTaken"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d06134a-6ac0-400b-9677-83a20dfa47d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ff58e153-2629-4ac8-a772-ec9a0de80e2d" ma:termSetId="09814cd3-568e-fe90-9814-8d621ff8fb84" ma:anchorId="fba54fb3-c3e1-fe81-a776-ca4b69148c4d" ma:open="true" ma:isKeyword="false">
      <xsd:complexType>
        <xsd:sequence>
          <xsd:element ref="pc:Terms" minOccurs="0" maxOccurs="1"/>
        </xsd:sequence>
      </xsd:complexType>
    </xsd:element>
    <xsd:element name="MediaServiceDateTaken" ma:index="14" nillable="true" ma:displayName="MediaServiceDateTaken" ma:hidden="true" ma:indexed="true" ma:internalName="MediaServiceDateTaken"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037F7C7-0BD2-4AA9-8F6C-F174981ADFC2}">
  <ds:schemaRefs>
    <ds:schemaRef ds:uri="http://schemas.microsoft.com/sharepoint/v3/contenttype/forms"/>
  </ds:schemaRefs>
</ds:datastoreItem>
</file>

<file path=customXml/itemProps2.xml><?xml version="1.0" encoding="utf-8"?>
<ds:datastoreItem xmlns:ds="http://schemas.openxmlformats.org/officeDocument/2006/customXml" ds:itemID="{2762DCF3-732C-4164-8985-CE945D3D3064}">
  <ds:schemaRefs>
    <ds:schemaRef ds:uri="http://purl.org/dc/dcmitype/"/>
    <ds:schemaRef ds:uri="http://schemas.microsoft.com/office/infopath/2007/PartnerControls"/>
    <ds:schemaRef ds:uri="http://schemas.openxmlformats.org/package/2006/metadata/core-properties"/>
    <ds:schemaRef ds:uri="http://schemas.microsoft.com/office/2006/documentManagement/types"/>
    <ds:schemaRef ds:uri="4d06134a-6ac0-400b-9677-83a20dfa47d8"/>
    <ds:schemaRef ds:uri="http://purl.org/dc/elements/1.1/"/>
    <ds:schemaRef ds:uri="http://schemas.microsoft.com/office/2006/metadata/properties"/>
    <ds:schemaRef ds:uri="http://www.w3.org/XML/1998/namespace"/>
    <ds:schemaRef ds:uri="http://purl.org/dc/terms/"/>
  </ds:schemaRefs>
</ds:datastoreItem>
</file>

<file path=customXml/itemProps3.xml><?xml version="1.0" encoding="utf-8"?>
<ds:datastoreItem xmlns:ds="http://schemas.openxmlformats.org/officeDocument/2006/customXml" ds:itemID="{499F8E61-188F-46D9-BA67-7B8B30F02CA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d06134a-6ac0-400b-9677-83a20dfa47d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Theme1</Template>
  <TotalTime>1547</TotalTime>
  <Words>7869</Words>
  <Application>Microsoft Macintosh PowerPoint</Application>
  <PresentationFormat>Widescreen</PresentationFormat>
  <Paragraphs>1164</Paragraphs>
  <Slides>121</Slides>
  <Notes>52</Notes>
  <HiddenSlides>23</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121</vt:i4>
      </vt:variant>
    </vt:vector>
  </HeadingPairs>
  <TitlesOfParts>
    <vt:vector size="130" baseType="lpstr">
      <vt:lpstr>Aptos</vt:lpstr>
      <vt:lpstr>Arial</vt:lpstr>
      <vt:lpstr>Calibri</vt:lpstr>
      <vt:lpstr>Consolas</vt:lpstr>
      <vt:lpstr>Courier New</vt:lpstr>
      <vt:lpstr>Google Sans</vt:lpstr>
      <vt:lpstr>Helvetica Neue</vt:lpstr>
      <vt:lpstr>Wingdings</vt:lpstr>
      <vt:lpstr>Theme1</vt:lpstr>
      <vt:lpstr>Developing and evaluating your Extract, Transform, Load (ETL) process to the OMOP Common Data Model</vt:lpstr>
      <vt:lpstr>What this tutorial will provide . . . </vt:lpstr>
      <vt:lpstr>Instructors</vt:lpstr>
      <vt:lpstr>Ground Rules</vt:lpstr>
      <vt:lpstr>Agenda</vt:lpstr>
      <vt:lpstr>Connecting to the Hotel WIFI</vt:lpstr>
      <vt:lpstr>Foundational Concepts</vt:lpstr>
      <vt:lpstr>What is the OMOP Vocabulary?</vt:lpstr>
      <vt:lpstr>OMOP Common Vocabulary Model reference data for the OMOP CDM</vt:lpstr>
      <vt:lpstr>PowerPoint Presentation</vt:lpstr>
      <vt:lpstr>What's in a Concept</vt:lpstr>
      <vt:lpstr>Source Codes, Concepts and  Mapping to Standard Concepts</vt:lpstr>
      <vt:lpstr>The Source for Source Codes</vt:lpstr>
      <vt:lpstr>Different Categories of Concepts</vt:lpstr>
      <vt:lpstr>Mapping non-standard  concept_ids to standard concept_ids</vt:lpstr>
      <vt:lpstr>Mapping Source Codes to Standard Concept_IDs</vt:lpstr>
      <vt:lpstr>Source Codes Mapping – Scenario 1</vt:lpstr>
      <vt:lpstr>PowerPoint Presentation</vt:lpstr>
      <vt:lpstr>Source Codes Mapping – Scenario 2</vt:lpstr>
      <vt:lpstr>PowerPoint Presentation</vt:lpstr>
      <vt:lpstr>Source Codes Mapping – Scenario 3</vt:lpstr>
      <vt:lpstr>Other Relationships: Hierarchical and Part-of Relationships</vt:lpstr>
      <vt:lpstr>Exploring Relationships</vt:lpstr>
      <vt:lpstr>Type of Relationships</vt:lpstr>
      <vt:lpstr>LOINC</vt:lpstr>
      <vt:lpstr>OMOP CDM</vt:lpstr>
      <vt:lpstr>OMOP CDM Principles</vt:lpstr>
      <vt:lpstr>CDM Version 5.4 Key Domains</vt:lpstr>
      <vt:lpstr>Two OMOP designs that might be confusing</vt:lpstr>
      <vt:lpstr>W56.21XA</vt:lpstr>
      <vt:lpstr>General CDM rules &amp; requirements *found on CDM GitHub site</vt:lpstr>
      <vt:lpstr>Themis: What is it?</vt:lpstr>
      <vt:lpstr>Themis convention library</vt:lpstr>
      <vt:lpstr>CDM Version Control</vt:lpstr>
      <vt:lpstr>THEMIS</vt:lpstr>
      <vt:lpstr>Other Work Groups</vt:lpstr>
      <vt:lpstr>SyntheaTM Synthetic Patient Generator</vt:lpstr>
      <vt:lpstr>What is Synthea?</vt:lpstr>
      <vt:lpstr>Synthea “Under the hood”</vt:lpstr>
      <vt:lpstr>Synthea Tables</vt:lpstr>
      <vt:lpstr>Our population</vt:lpstr>
      <vt:lpstr>ETL Process and Logic</vt:lpstr>
      <vt:lpstr>ETL Process</vt:lpstr>
      <vt:lpstr>ETL Process</vt:lpstr>
      <vt:lpstr>ETL Process</vt:lpstr>
      <vt:lpstr>Follow-Along Exercises for Today</vt:lpstr>
      <vt:lpstr>Tools help us get started . . . </vt:lpstr>
      <vt:lpstr>White Rabbit - Location</vt:lpstr>
      <vt:lpstr>White Rabbit - Scan</vt:lpstr>
      <vt:lpstr>White Rabbit - Scan</vt:lpstr>
      <vt:lpstr>White Rabbit - Scan</vt:lpstr>
      <vt:lpstr>White Rabbit – Scan Report</vt:lpstr>
      <vt:lpstr>White Rabbit – Scan Report: Synthea</vt:lpstr>
      <vt:lpstr>White Rabbit – Scan Report: Synthea</vt:lpstr>
      <vt:lpstr>White Rabbit – Scan Report: Synthea</vt:lpstr>
      <vt:lpstr>Review Scan Report</vt:lpstr>
      <vt:lpstr>White Rabbit</vt:lpstr>
      <vt:lpstr>Rabbit in a Hat</vt:lpstr>
      <vt:lpstr>Rabbit in a Hat</vt:lpstr>
      <vt:lpstr>Rabbit in a Hat</vt:lpstr>
      <vt:lpstr>Rabbit in a Hat</vt:lpstr>
      <vt:lpstr>Resources</vt:lpstr>
      <vt:lpstr>Rabbit in a Hat</vt:lpstr>
      <vt:lpstr>PERSON</vt:lpstr>
      <vt:lpstr>OBSERVATION_PERIOD</vt:lpstr>
      <vt:lpstr>VISIT_OCCURRENCE</vt:lpstr>
      <vt:lpstr>OMOP Vocab</vt:lpstr>
      <vt:lpstr>Source to Standard</vt:lpstr>
      <vt:lpstr>Source to Standard</vt:lpstr>
      <vt:lpstr>Source to Standard</vt:lpstr>
      <vt:lpstr>Two OMOP designs that might be confusing</vt:lpstr>
      <vt:lpstr>Source to Standard</vt:lpstr>
      <vt:lpstr>CONDITION_OCCURRENCE</vt:lpstr>
      <vt:lpstr>Synthea Tables</vt:lpstr>
      <vt:lpstr>DRUG_EXPOSURE</vt:lpstr>
      <vt:lpstr>Generating a CDM</vt:lpstr>
      <vt:lpstr>ETL Implementation</vt:lpstr>
      <vt:lpstr>ETL Implementation</vt:lpstr>
      <vt:lpstr>ETL Implementation - Considerations</vt:lpstr>
      <vt:lpstr>OHDSI/ETL-Synthea</vt:lpstr>
      <vt:lpstr>What do I need to get started?</vt:lpstr>
      <vt:lpstr>Running ETL- Synthea</vt:lpstr>
      <vt:lpstr>Give it a try!</vt:lpstr>
      <vt:lpstr>ETL Implementation</vt:lpstr>
      <vt:lpstr>ETL Implementation</vt:lpstr>
      <vt:lpstr>ETL Implementation</vt:lpstr>
      <vt:lpstr>PowerPoint Presentation</vt:lpstr>
      <vt:lpstr>Example Builder 1: Janssen CDM Builder Over Time</vt:lpstr>
      <vt:lpstr>Evaluating a CDM ETL &amp; Data Quality</vt:lpstr>
      <vt:lpstr>Evaluation Tools &amp; Processes</vt:lpstr>
      <vt:lpstr>Unit Test Cases</vt:lpstr>
      <vt:lpstr>DataQualityDashboard</vt:lpstr>
      <vt:lpstr>DataQualityDashboard</vt:lpstr>
      <vt:lpstr>Data quality check definition</vt:lpstr>
      <vt:lpstr>Data quality check types</vt:lpstr>
      <vt:lpstr>Data quality check thresholds</vt:lpstr>
      <vt:lpstr>Data quality check thresholds</vt:lpstr>
      <vt:lpstr>ACHILLES</vt:lpstr>
      <vt:lpstr>ARES</vt:lpstr>
      <vt:lpstr>ETL Maintenance</vt:lpstr>
      <vt:lpstr>DataQualityDashboard (DQD)</vt:lpstr>
      <vt:lpstr>DQD Example Rules</vt:lpstr>
      <vt:lpstr>Achilles</vt:lpstr>
      <vt:lpstr>Achilles</vt:lpstr>
      <vt:lpstr>Achilles</vt:lpstr>
      <vt:lpstr>Achilles</vt:lpstr>
      <vt:lpstr>Issues in our synthetic data?</vt:lpstr>
      <vt:lpstr>Issues in our synthetic data?</vt:lpstr>
      <vt:lpstr>Issues in our synthetic data?</vt:lpstr>
      <vt:lpstr>Maybe we have a bug?</vt:lpstr>
      <vt:lpstr>Document the Bug</vt:lpstr>
      <vt:lpstr>Vocabulary to fix the problem</vt:lpstr>
      <vt:lpstr>Vocabulary to fix the problem</vt:lpstr>
      <vt:lpstr>Update the ETL document</vt:lpstr>
      <vt:lpstr>Re-run the DQD</vt:lpstr>
      <vt:lpstr>Re-run Achilles</vt:lpstr>
      <vt:lpstr>Final Hard Lessons Learned</vt:lpstr>
      <vt:lpstr>80/20 Rule</vt:lpstr>
      <vt:lpstr>Comfort with Data Loss</vt:lpstr>
      <vt:lpstr>ETL Process</vt:lpstr>
      <vt:lpstr>ETL Maintenance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Clair Blacketer</dc:creator>
  <cp:lastModifiedBy>Clair Blacketer</cp:lastModifiedBy>
  <cp:revision>1</cp:revision>
  <dcterms:created xsi:type="dcterms:W3CDTF">2024-09-25T15:08:20Z</dcterms:created>
  <dcterms:modified xsi:type="dcterms:W3CDTF">2024-10-22T19:05:05Z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0x01010015E0E2D2CFA9A945826C14A7629E1765</vt:lpwstr>
  </property>
  <property fmtid="{D5CDD505-2E9C-101B-9397-08002B2CF9AE}" pid="3" name="MediaServiceImageTags">
    <vt:lpwstr/>
  </property>
</Properties>
</file>